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12" r:id="rId5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4F63"/>
    <a:srgbClr val="FFBB61"/>
    <a:srgbClr val="66FF33"/>
    <a:srgbClr val="251B30"/>
    <a:srgbClr val="159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BB7B13-3B08-D51C-DC51-D335AB6059B0}" v="171" dt="2021-04-09T17:08:50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67DBE3B-A835-4777-87B1-EF3150076633}" type="datetimeFigureOut">
              <a:rPr lang="fr-FR" smtClean="0"/>
              <a:t>22/12/2021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FFDB292-2F18-45D7-9205-6D038B2816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89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u p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8F8969-CA32-4EC7-B004-BC47E18335FA}"/>
              </a:ext>
            </a:extLst>
          </p:cNvPr>
          <p:cNvSpPr/>
          <p:nvPr userDrawn="1"/>
        </p:nvSpPr>
        <p:spPr>
          <a:xfrm>
            <a:off x="2258925" y="625508"/>
            <a:ext cx="6801185" cy="4331854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EED122-41ED-4DE6-BF21-C3C17D3372E7}"/>
              </a:ext>
            </a:extLst>
          </p:cNvPr>
          <p:cNvSpPr/>
          <p:nvPr userDrawn="1"/>
        </p:nvSpPr>
        <p:spPr>
          <a:xfrm rot="21282117">
            <a:off x="2239224" y="4563831"/>
            <a:ext cx="7775023" cy="8256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D2C223A-CA4D-4D5C-87B5-E19C530889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2DEF47ED-A5EB-42E0-BDD8-2969471128C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258924" y="1635905"/>
            <a:ext cx="6801185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fr-FR" dirty="0"/>
              <a:t>Titre du </a:t>
            </a:r>
            <a:r>
              <a:rPr lang="fr-FR" dirty="0" err="1"/>
              <a:t>ppt</a:t>
            </a:r>
            <a:endParaRPr lang="fr-FR" dirty="0"/>
          </a:p>
        </p:txBody>
      </p:sp>
      <p:sp>
        <p:nvSpPr>
          <p:cNvPr id="10" name="Espace réservé du contenu 6">
            <a:extLst>
              <a:ext uri="{FF2B5EF4-FFF2-40B4-BE49-F238E27FC236}">
                <a16:creationId xmlns:a16="http://schemas.microsoft.com/office/drawing/2014/main" id="{0A6E6077-2640-46D4-8308-473A4459327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281605" y="2921269"/>
            <a:ext cx="6801185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3600" b="1" cap="all" baseline="0">
                <a:ln w="28575">
                  <a:noFill/>
                </a:ln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Sous  titre</a:t>
            </a:r>
          </a:p>
        </p:txBody>
      </p:sp>
    </p:spTree>
    <p:extLst>
      <p:ext uri="{BB962C8B-B14F-4D97-AF65-F5344CB8AC3E}">
        <p14:creationId xmlns:p14="http://schemas.microsoft.com/office/powerpoint/2010/main" val="28381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 titr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D2C223A-CA4D-4D5C-87B5-E19C530889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7A1112-77C5-4EC0-8165-4E86F4558E78}"/>
              </a:ext>
            </a:extLst>
          </p:cNvPr>
          <p:cNvSpPr/>
          <p:nvPr userDrawn="1"/>
        </p:nvSpPr>
        <p:spPr>
          <a:xfrm>
            <a:off x="58189" y="0"/>
            <a:ext cx="12133811" cy="2294313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2DEF47ED-A5EB-42E0-BDD8-2969471128C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683784" y="78523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all" baseline="0">
                <a:ln w="28575">
                  <a:solidFill>
                    <a:schemeClr val="bg1"/>
                  </a:solidFill>
                </a:ln>
                <a:solidFill>
                  <a:srgbClr val="1595BF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" name="Espace réservé du contenu 6">
            <a:extLst>
              <a:ext uri="{FF2B5EF4-FFF2-40B4-BE49-F238E27FC236}">
                <a16:creationId xmlns:a16="http://schemas.microsoft.com/office/drawing/2014/main" id="{9C4211B8-4365-4EA3-8AFB-7F4FF9B6F59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099580" y="3320934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</p:spTree>
    <p:extLst>
      <p:ext uri="{BB962C8B-B14F-4D97-AF65-F5344CB8AC3E}">
        <p14:creationId xmlns:p14="http://schemas.microsoft.com/office/powerpoint/2010/main" val="114873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ec cadre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B5051780-9A48-4E41-AB11-5AD946C8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95949" y="6342702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7DFDA0-8A2A-4459-8D63-682913186ACE}"/>
              </a:ext>
            </a:extLst>
          </p:cNvPr>
          <p:cNvSpPr/>
          <p:nvPr userDrawn="1"/>
        </p:nvSpPr>
        <p:spPr>
          <a:xfrm>
            <a:off x="779476" y="1627495"/>
            <a:ext cx="10890996" cy="43119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contenu 6">
            <a:extLst>
              <a:ext uri="{FF2B5EF4-FFF2-40B4-BE49-F238E27FC236}">
                <a16:creationId xmlns:a16="http://schemas.microsoft.com/office/drawing/2014/main" id="{87B4EE9D-D4B2-44A8-A83D-4183E76D61A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62271" y="465233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4496B14D-3CC7-41D1-B00D-37EB129DA1C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312344" y="218781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8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texte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3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B5051780-9A48-4E41-AB11-5AD946C8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95949" y="6342702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5F7C8A77-71B2-405E-9FB0-A38247B5352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462271" y="465233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4400" b="1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6" name="Espace réservé du contenu 6">
            <a:extLst>
              <a:ext uri="{FF2B5EF4-FFF2-40B4-BE49-F238E27FC236}">
                <a16:creationId xmlns:a16="http://schemas.microsoft.com/office/drawing/2014/main" id="{ECC414CB-2ED6-4DF3-879D-FD8F9CFD1E2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312344" y="218781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8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texte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682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B5051780-9A48-4E41-AB11-5AD946C8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95949" y="6342702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contenu 6">
            <a:extLst>
              <a:ext uri="{FF2B5EF4-FFF2-40B4-BE49-F238E27FC236}">
                <a16:creationId xmlns:a16="http://schemas.microsoft.com/office/drawing/2014/main" id="{480D2CB7-6387-4758-9EB8-CDD2E6763A4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312344" y="2187815"/>
            <a:ext cx="6882620" cy="906722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800" b="0" cap="none" baseline="0">
                <a:ln w="28575">
                  <a:noFill/>
                </a:ln>
                <a:solidFill>
                  <a:srgbClr val="251B30"/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texte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164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77C7B8-FD1C-4887-B19A-93B976BDA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6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C914FD-1DCA-42A1-8CC4-4FEE741CCB84}"/>
              </a:ext>
            </a:extLst>
          </p:cNvPr>
          <p:cNvSpPr/>
          <p:nvPr userDrawn="1"/>
        </p:nvSpPr>
        <p:spPr>
          <a:xfrm>
            <a:off x="0" y="4522123"/>
            <a:ext cx="66504" cy="2335877"/>
          </a:xfrm>
          <a:prstGeom prst="rect">
            <a:avLst/>
          </a:prstGeom>
          <a:solidFill>
            <a:srgbClr val="F34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F05C21-B881-411A-9996-4B01653FC086}"/>
              </a:ext>
            </a:extLst>
          </p:cNvPr>
          <p:cNvSpPr/>
          <p:nvPr userDrawn="1"/>
        </p:nvSpPr>
        <p:spPr>
          <a:xfrm>
            <a:off x="0" y="2294313"/>
            <a:ext cx="66504" cy="2227810"/>
          </a:xfrm>
          <a:prstGeom prst="rect">
            <a:avLst/>
          </a:prstGeom>
          <a:solidFill>
            <a:srgbClr val="FFBB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4B61B-6226-4987-AFF7-91E267FC6201}"/>
              </a:ext>
            </a:extLst>
          </p:cNvPr>
          <p:cNvSpPr/>
          <p:nvPr userDrawn="1"/>
        </p:nvSpPr>
        <p:spPr>
          <a:xfrm>
            <a:off x="0" y="0"/>
            <a:ext cx="65986" cy="2294313"/>
          </a:xfrm>
          <a:prstGeom prst="rect">
            <a:avLst/>
          </a:prstGeom>
          <a:solidFill>
            <a:srgbClr val="1595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4" name="Image 13" descr="Une image contenant alimentation, dessin&#10;&#10;Description générée automatiquement">
            <a:extLst>
              <a:ext uri="{FF2B5EF4-FFF2-40B4-BE49-F238E27FC236}">
                <a16:creationId xmlns:a16="http://schemas.microsoft.com/office/drawing/2014/main" id="{835C9CB5-6A40-4615-B6CE-E56ADBB59EC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17" y="6168788"/>
            <a:ext cx="2214222" cy="689212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0C66DDDD-0A41-4D57-A745-222DCDFC2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C4247C-AFF1-4AA0-ABCC-90DF6F94B4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45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63" r:id="rId4"/>
    <p:sldLayoutId id="2147483649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51B3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14" y="-147448"/>
            <a:ext cx="9065623" cy="78191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 rot="20127916">
            <a:off x="1221452" y="853676"/>
            <a:ext cx="918239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Vous souhaitez rencontrer </a:t>
            </a:r>
          </a:p>
          <a:p>
            <a:pPr algn="ctr"/>
            <a:r>
              <a:rPr lang="fr-FR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Réseau Entreprendre ?</a:t>
            </a:r>
            <a:endParaRPr lang="fr-FR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12" name="Image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501" y="-198260"/>
            <a:ext cx="3631473" cy="881251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646611" y="3762103"/>
            <a:ext cx="9065622" cy="2221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30595" y="3188780"/>
            <a:ext cx="93772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Permanences :</a:t>
            </a:r>
          </a:p>
          <a:p>
            <a:pPr algn="ctr"/>
            <a:endParaRPr lang="fr-FR" sz="1200" b="1" dirty="0"/>
          </a:p>
          <a:p>
            <a:pPr algn="ctr"/>
            <a:r>
              <a:rPr lang="fr-FR" sz="2800" b="1" dirty="0">
                <a:solidFill>
                  <a:schemeClr val="bg1"/>
                </a:solidFill>
              </a:rPr>
              <a:t>Tous les mardis </a:t>
            </a:r>
            <a:r>
              <a:rPr lang="fr-FR" sz="2800" b="1" dirty="0" smtClean="0">
                <a:solidFill>
                  <a:schemeClr val="bg1"/>
                </a:solidFill>
              </a:rPr>
              <a:t>      </a:t>
            </a:r>
            <a:r>
              <a:rPr lang="fr-FR" sz="2800" b="1" dirty="0">
                <a:solidFill>
                  <a:schemeClr val="bg1"/>
                </a:solidFill>
              </a:rPr>
              <a:t>CCIT à Gap</a:t>
            </a:r>
          </a:p>
          <a:p>
            <a:pPr marL="285750" indent="-285750" algn="ctr">
              <a:buFontTx/>
              <a:buChar char="-"/>
            </a:pPr>
            <a:endParaRPr lang="fr-FR" sz="1200" b="1" dirty="0"/>
          </a:p>
          <a:p>
            <a:pPr algn="ctr"/>
            <a:r>
              <a:rPr lang="fr-FR" sz="2800" b="1" dirty="0">
                <a:solidFill>
                  <a:schemeClr val="bg1"/>
                </a:solidFill>
              </a:rPr>
              <a:t>Tous les mercredis </a:t>
            </a:r>
            <a:r>
              <a:rPr lang="fr-FR" sz="2800" b="1" dirty="0" smtClean="0">
                <a:solidFill>
                  <a:schemeClr val="bg1"/>
                </a:solidFill>
              </a:rPr>
              <a:t>après-midi        </a:t>
            </a:r>
            <a:r>
              <a:rPr lang="fr-FR" sz="2800" b="1" dirty="0">
                <a:solidFill>
                  <a:schemeClr val="bg1"/>
                </a:solidFill>
              </a:rPr>
              <a:t>CCIT à Manosque</a:t>
            </a:r>
          </a:p>
          <a:p>
            <a:pPr marL="285750" indent="-285750">
              <a:buFontTx/>
              <a:buChar char="-"/>
            </a:pPr>
            <a:endParaRPr lang="fr-FR" sz="1200" b="1" dirty="0">
              <a:solidFill>
                <a:schemeClr val="bg1"/>
              </a:solidFill>
            </a:endParaRPr>
          </a:p>
          <a:p>
            <a:r>
              <a:rPr lang="fr-FR" sz="2800" b="1" dirty="0">
                <a:solidFill>
                  <a:schemeClr val="bg1"/>
                </a:solidFill>
              </a:rPr>
              <a:t>Tous les autres jours  </a:t>
            </a:r>
            <a:r>
              <a:rPr lang="fr-FR" sz="2800" b="1" dirty="0" smtClean="0">
                <a:solidFill>
                  <a:schemeClr val="bg1"/>
                </a:solidFill>
              </a:rPr>
              <a:t>    alpesdusud@reseau-entreprendre.org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14" name="Flèche droite 13"/>
          <p:cNvSpPr/>
          <p:nvPr/>
        </p:nvSpPr>
        <p:spPr>
          <a:xfrm>
            <a:off x="5381577" y="4070031"/>
            <a:ext cx="431074" cy="195619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>
            <a:off x="5894699" y="4677326"/>
            <a:ext cx="431074" cy="195619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>
            <a:off x="3667802" y="5332407"/>
            <a:ext cx="431074" cy="195619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5400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62C8C0E80D5D4281A4F86C37F51DE1" ma:contentTypeVersion="8" ma:contentTypeDescription="Crée un document." ma:contentTypeScope="" ma:versionID="c01902a2c817f3cd208e73a901bc88fa">
  <xsd:schema xmlns:xsd="http://www.w3.org/2001/XMLSchema" xmlns:xs="http://www.w3.org/2001/XMLSchema" xmlns:p="http://schemas.microsoft.com/office/2006/metadata/properties" xmlns:ns2="a527ae66-20bd-4e70-9309-797015ecf4ca" targetNamespace="http://schemas.microsoft.com/office/2006/metadata/properties" ma:root="true" ma:fieldsID="924b3de6b0bcaa0634d3a873d8f37f65" ns2:_="">
    <xsd:import namespace="a527ae66-20bd-4e70-9309-797015ecf4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27ae66-20bd-4e70-9309-797015ecf4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140EC5-7959-4A26-8F94-499FF03B1297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a527ae66-20bd-4e70-9309-797015ecf4c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33C4055-9326-4DDB-A65E-223A68224C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63AB5E-3BDC-4E83-B721-43E50AA56B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27ae66-20bd-4e70-9309-797015ecf4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2317</TotalTime>
  <Words>26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Guise</dc:creator>
  <cp:lastModifiedBy>Chantal MARC</cp:lastModifiedBy>
  <cp:revision>123</cp:revision>
  <cp:lastPrinted>2021-12-22T10:26:27Z</cp:lastPrinted>
  <dcterms:created xsi:type="dcterms:W3CDTF">2020-07-16T07:43:54Z</dcterms:created>
  <dcterms:modified xsi:type="dcterms:W3CDTF">2021-12-22T15:40:52Z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0x010100E862C8C0E80D5D4281A4F86C37F51DE1</vt:lpwstr>
  </property>
</Properties>
</file>