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3"/>
  </p:notesMasterIdLst>
  <p:handoutMasterIdLst>
    <p:handoutMasterId r:id="rId4"/>
  </p:handoutMasterIdLst>
  <p:sldIdLst>
    <p:sldId id="329" r:id="rId2"/>
  </p:sldIdLst>
  <p:sldSz cx="9144000" cy="6858000" type="screen4x3"/>
  <p:notesSz cx="6888163" cy="100203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35">
          <p15:clr>
            <a:srgbClr val="A4A3A4"/>
          </p15:clr>
        </p15:guide>
        <p15:guide id="3" orient="horz" pos="3702">
          <p15:clr>
            <a:srgbClr val="A4A3A4"/>
          </p15:clr>
        </p15:guide>
        <p15:guide id="4" pos="2880">
          <p15:clr>
            <a:srgbClr val="A4A3A4"/>
          </p15:clr>
        </p15:guide>
        <p15:guide id="5" pos="249">
          <p15:clr>
            <a:srgbClr val="A4A3A4"/>
          </p15:clr>
        </p15:guide>
        <p15:guide id="6" pos="5511">
          <p15:clr>
            <a:srgbClr val="A4A3A4"/>
          </p15:clr>
        </p15:guide>
        <p15:guide id="7" pos="464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phie GRAS" initials="SG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81" autoAdjust="0"/>
    <p:restoredTop sz="93142" autoAdjust="0"/>
  </p:normalViewPr>
  <p:slideViewPr>
    <p:cSldViewPr showGuides="1">
      <p:cViewPr>
        <p:scale>
          <a:sx n="90" d="100"/>
          <a:sy n="90" d="100"/>
        </p:scale>
        <p:origin x="872" y="144"/>
      </p:cViewPr>
      <p:guideLst>
        <p:guide orient="horz" pos="2160"/>
        <p:guide orient="horz" pos="935"/>
        <p:guide orient="horz" pos="3702"/>
        <p:guide pos="2880"/>
        <p:guide pos="249"/>
        <p:guide pos="5511"/>
        <p:guide pos="464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commentAuthors" Target="commentAuthor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5621" cy="501903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0934" y="1"/>
            <a:ext cx="2985621" cy="501903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82EFDFB5-97C4-4408-BCE1-7109CF1ED27A}" type="datetimeFigureOut">
              <a:rPr lang="fr-FR" smtClean="0"/>
              <a:t>08/04/2018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18397"/>
            <a:ext cx="2985621" cy="501903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0934" y="9518397"/>
            <a:ext cx="2985621" cy="501903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A5222FCB-2637-4FF6-A1CD-C2B988D4A3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246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1015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700" y="0"/>
            <a:ext cx="2984870" cy="501015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F2D4A346-6789-46F1-8A9A-75255FDBF91A}" type="datetimeFigureOut">
              <a:rPr lang="fr-FR" smtClean="0"/>
              <a:t>08/04/2018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52475"/>
            <a:ext cx="500538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517546"/>
            <a:ext cx="2984870" cy="501015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700" y="9517546"/>
            <a:ext cx="2984870" cy="501015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3B18289A-CB6F-4B37-8EB3-826E3E1623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2214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hyperlink" Target="http://www.reseau-entreprendre.org/" TargetMode="External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vertur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2"/>
          <a:stretch/>
        </p:blipFill>
        <p:spPr>
          <a:xfrm>
            <a:off x="2308367" y="-4869"/>
            <a:ext cx="4527263" cy="281635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287" y="2811489"/>
            <a:ext cx="8353425" cy="1154225"/>
          </a:xfrm>
        </p:spPr>
        <p:txBody>
          <a:bodyPr anchor="b" anchorCtr="0"/>
          <a:lstStyle>
            <a:lvl1pPr>
              <a:defRPr sz="3200" spc="50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5287" y="4541778"/>
            <a:ext cx="8353425" cy="1129680"/>
          </a:xfrm>
        </p:spPr>
        <p:txBody>
          <a:bodyPr>
            <a:normAutofit/>
          </a:bodyPr>
          <a:lstStyle>
            <a:lvl1pPr marL="0" indent="0" algn="ctr">
              <a:buNone/>
              <a:defRPr sz="1400" b="0" spc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128" y="4149080"/>
            <a:ext cx="237744" cy="233172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395289" y="6341978"/>
            <a:ext cx="8353424" cy="36004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500" b="0" cap="none" spc="0" baseline="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970744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verture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581128"/>
            <a:ext cx="9144000" cy="22768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287" y="4620478"/>
            <a:ext cx="8353425" cy="1069234"/>
          </a:xfrm>
        </p:spPr>
        <p:txBody>
          <a:bodyPr anchor="b" anchorCtr="0"/>
          <a:lstStyle>
            <a:lvl1pPr>
              <a:defRPr sz="2800" spc="50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128" y="6004140"/>
            <a:ext cx="237744" cy="233172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395289" y="6341978"/>
            <a:ext cx="8353424" cy="36004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500" b="0" cap="none" spc="0" baseline="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91048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JJ MOIS AAAA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1361532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 colon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52000" indent="-252000">
              <a:buClr>
                <a:schemeClr val="tx2"/>
              </a:buClr>
              <a:buFont typeface="Symbol" panose="05050102010706020507" pitchFamily="18" charset="2"/>
              <a:buChar char="·"/>
              <a:defRPr sz="2000" b="0" cap="none" baseline="0"/>
            </a:lvl1pPr>
            <a:lvl2pPr marL="468000" indent="-180000">
              <a:buClr>
                <a:schemeClr val="bg2"/>
              </a:buClr>
              <a:buFont typeface="Calibri" panose="020F0502020204030204" pitchFamily="34" charset="0"/>
              <a:buChar char="–"/>
              <a:defRPr>
                <a:solidFill>
                  <a:schemeClr val="bg2"/>
                </a:solidFill>
              </a:defRPr>
            </a:lvl2pPr>
            <a:lvl3pPr marL="720000" indent="-216000">
              <a:buFontTx/>
              <a:buBlip>
                <a:blip r:embed="rId2"/>
              </a:buBlip>
              <a:defRPr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JJ MOIS AAAA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2592716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onne en re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63688" y="1484313"/>
            <a:ext cx="6985024" cy="3528863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15900" indent="-215900">
              <a:buClr>
                <a:schemeClr val="tx1"/>
              </a:buClr>
              <a:defRPr/>
            </a:lvl2pPr>
            <a:lvl3pPr>
              <a:buClr>
                <a:schemeClr val="tx2"/>
              </a:buClr>
              <a:defRPr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JJ MOIS AAAA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DE LA PRÉSENTATION</a:t>
            </a:r>
          </a:p>
        </p:txBody>
      </p:sp>
      <p:sp>
        <p:nvSpPr>
          <p:cNvPr id="6" name="Espace réservé du texte 10"/>
          <p:cNvSpPr>
            <a:spLocks noGrp="1"/>
          </p:cNvSpPr>
          <p:nvPr>
            <p:ph type="body" sz="quarter" idx="13"/>
          </p:nvPr>
        </p:nvSpPr>
        <p:spPr>
          <a:xfrm>
            <a:off x="395289" y="5157191"/>
            <a:ext cx="8353424" cy="719733"/>
          </a:xfrm>
        </p:spPr>
        <p:txBody>
          <a:bodyPr>
            <a:normAutofit/>
          </a:bodyPr>
          <a:lstStyle>
            <a:lvl1pPr marL="216000" indent="-216000" algn="l">
              <a:lnSpc>
                <a:spcPct val="90000"/>
              </a:lnSpc>
              <a:spcBef>
                <a:spcPts val="0"/>
              </a:spcBef>
              <a:buFontTx/>
              <a:buBlip>
                <a:blip r:embed="rId2"/>
              </a:buBlip>
              <a:defRPr sz="1600" b="1" i="1" cap="none" spc="0" baseline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056618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287" y="1484312"/>
            <a:ext cx="3960689" cy="439296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JJ MOIS AAAA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DE LA PRÉSENTATION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2"/>
          </p:nvPr>
        </p:nvSpPr>
        <p:spPr>
          <a:xfrm>
            <a:off x="4788024" y="1479907"/>
            <a:ext cx="3960689" cy="439296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07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 + Titre obj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287" y="1484313"/>
            <a:ext cx="3960689" cy="439261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JJ MOIS AAAA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DE LA PRÉSENTATION</a:t>
            </a:r>
          </a:p>
        </p:txBody>
      </p:sp>
      <p:sp>
        <p:nvSpPr>
          <p:cNvPr id="9" name="Espace réservé du contenu 2"/>
          <p:cNvSpPr>
            <a:spLocks noGrp="1"/>
          </p:cNvSpPr>
          <p:nvPr>
            <p:ph idx="14"/>
          </p:nvPr>
        </p:nvSpPr>
        <p:spPr>
          <a:xfrm>
            <a:off x="4788024" y="1916831"/>
            <a:ext cx="3960689" cy="396009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0" name="Espace réservé du texte 10"/>
          <p:cNvSpPr>
            <a:spLocks noGrp="1"/>
          </p:cNvSpPr>
          <p:nvPr>
            <p:ph type="body" sz="quarter" idx="15" hasCustomPrompt="1"/>
          </p:nvPr>
        </p:nvSpPr>
        <p:spPr>
          <a:xfrm>
            <a:off x="4788024" y="1484313"/>
            <a:ext cx="3960689" cy="169277"/>
          </a:xfrm>
        </p:spPr>
        <p:txBody>
          <a:bodyPr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100" b="1" cap="all" spc="0" baseline="0">
                <a:solidFill>
                  <a:schemeClr val="bg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lang="fr-FR" dirty="0"/>
              <a:t>Titre de l'objet</a:t>
            </a:r>
          </a:p>
        </p:txBody>
      </p:sp>
    </p:spTree>
    <p:extLst>
      <p:ext uri="{BB962C8B-B14F-4D97-AF65-F5344CB8AC3E}">
        <p14:creationId xmlns:p14="http://schemas.microsoft.com/office/powerpoint/2010/main" val="1025298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ôtu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395289" y="3861048"/>
            <a:ext cx="8353424" cy="64807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100" b="0" cap="none" spc="0" baseline="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0573" y="-26775"/>
            <a:ext cx="3332995" cy="212598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722" y="2348875"/>
            <a:ext cx="5472695" cy="288037"/>
          </a:xfrm>
          <a:prstGeom prst="rect">
            <a:avLst/>
          </a:prstGeom>
        </p:spPr>
      </p:pic>
      <p:sp>
        <p:nvSpPr>
          <p:cNvPr id="6" name="ZoneTexte 5"/>
          <p:cNvSpPr txBox="1"/>
          <p:nvPr userDrawn="1"/>
        </p:nvSpPr>
        <p:spPr>
          <a:xfrm>
            <a:off x="395288" y="6444238"/>
            <a:ext cx="8353425" cy="124650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900" dirty="0">
                <a:solidFill>
                  <a:schemeClr val="bg1"/>
                </a:solidFill>
              </a:rPr>
              <a:t>Association reconnue d’utilité publique</a:t>
            </a:r>
          </a:p>
        </p:txBody>
      </p:sp>
      <p:sp>
        <p:nvSpPr>
          <p:cNvPr id="10" name="Espace réservé du texte 10"/>
          <p:cNvSpPr>
            <a:spLocks noGrp="1"/>
          </p:cNvSpPr>
          <p:nvPr>
            <p:ph type="body" sz="quarter" idx="11"/>
          </p:nvPr>
        </p:nvSpPr>
        <p:spPr>
          <a:xfrm>
            <a:off x="395288" y="4703372"/>
            <a:ext cx="8353424" cy="64807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100" b="0" cap="none" spc="0" baseline="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ZoneTexte 11">
            <a:hlinkClick r:id="rId4" tooltip="Site Réseau Entreprendre"/>
          </p:cNvPr>
          <p:cNvSpPr txBox="1"/>
          <p:nvPr userDrawn="1"/>
        </p:nvSpPr>
        <p:spPr>
          <a:xfrm>
            <a:off x="400357" y="2708920"/>
            <a:ext cx="8353425" cy="124650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900" b="1" cap="all" baseline="0" dirty="0">
                <a:solidFill>
                  <a:schemeClr val="tx1"/>
                </a:solidFill>
              </a:rPr>
              <a:t>www.reseau-entreprendre.org </a:t>
            </a:r>
          </a:p>
        </p:txBody>
      </p:sp>
      <p:sp>
        <p:nvSpPr>
          <p:cNvPr id="13" name="ZoneTexte 12"/>
          <p:cNvSpPr txBox="1"/>
          <p:nvPr userDrawn="1"/>
        </p:nvSpPr>
        <p:spPr>
          <a:xfrm>
            <a:off x="395287" y="3433802"/>
            <a:ext cx="8353425" cy="138499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000" b="1" cap="all" baseline="0" dirty="0">
                <a:solidFill>
                  <a:schemeClr val="tx1"/>
                </a:solidFill>
              </a:rPr>
              <a:t>CONTACT</a:t>
            </a: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566" y="4579984"/>
            <a:ext cx="86868" cy="73152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999" y="3597956"/>
            <a:ext cx="180000" cy="1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49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.png"/><Relationship Id="rId12" Type="http://schemas.openxmlformats.org/officeDocument/2006/relationships/image" Target="../media/image3.png"/><Relationship Id="rId13" Type="http://schemas.openxmlformats.org/officeDocument/2006/relationships/image" Target="../media/image4.png"/><Relationship Id="rId14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102000"/>
            <a:ext cx="9144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95287" y="548680"/>
            <a:ext cx="8353425" cy="648072"/>
          </a:xfrm>
          <a:prstGeom prst="rect">
            <a:avLst/>
          </a:prstGeom>
        </p:spPr>
        <p:txBody>
          <a:bodyPr vert="horz" lIns="36000" tIns="0" rIns="36000" bIns="0" rtlCol="0" anchor="t" anchorCtr="0">
            <a:no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5287" y="1484312"/>
            <a:ext cx="8353425" cy="4392961"/>
          </a:xfrm>
          <a:prstGeom prst="rect">
            <a:avLst/>
          </a:prstGeom>
        </p:spPr>
        <p:txBody>
          <a:bodyPr vert="horz" lIns="36000" tIns="0" rIns="36000" bIns="0" rtlCol="0">
            <a:no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267744" y="6590106"/>
            <a:ext cx="1693454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 cap="all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JJ MOIS AAAA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148064" y="6590106"/>
            <a:ext cx="36000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TITRE DE LA PRÉSENTATION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74919"/>
            <a:ext cx="301753" cy="301753"/>
          </a:xfrm>
          <a:prstGeom prst="rect">
            <a:avLst/>
          </a:prstGeom>
        </p:spPr>
      </p:pic>
      <p:sp>
        <p:nvSpPr>
          <p:cNvPr id="8" name="ZoneTexte 7"/>
          <p:cNvSpPr txBox="1"/>
          <p:nvPr userDrawn="1"/>
        </p:nvSpPr>
        <p:spPr>
          <a:xfrm>
            <a:off x="4447932" y="245660"/>
            <a:ext cx="261857" cy="138499"/>
          </a:xfrm>
          <a:prstGeom prst="rect">
            <a:avLst/>
          </a:prstGeom>
          <a:noFill/>
        </p:spPr>
        <p:txBody>
          <a:bodyPr wrap="none" lIns="36000" tIns="0" rIns="36000" bIns="0" rtlCol="0" anchor="ctr" anchorCtr="0">
            <a:spAutoFit/>
          </a:bodyPr>
          <a:lstStyle/>
          <a:p>
            <a:pPr algn="ctr"/>
            <a:fld id="{4FAD4B16-F06E-49A4-BF28-2B41E27FC4BC}" type="slidenum">
              <a:rPr lang="fr-FR" sz="900" smtClean="0">
                <a:solidFill>
                  <a:schemeClr val="bg1"/>
                </a:solidFill>
              </a:rPr>
              <a:pPr algn="ctr"/>
              <a:t>‹#›</a:t>
            </a:fld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27" y="6093516"/>
            <a:ext cx="1152146" cy="772670"/>
          </a:xfrm>
          <a:prstGeom prst="rect">
            <a:avLst/>
          </a:prstGeom>
        </p:spPr>
      </p:pic>
      <p:cxnSp>
        <p:nvCxnSpPr>
          <p:cNvPr id="13" name="Connecteur droit 12"/>
          <p:cNvCxnSpPr/>
          <p:nvPr userDrawn="1"/>
        </p:nvCxnSpPr>
        <p:spPr>
          <a:xfrm>
            <a:off x="395288" y="1246988"/>
            <a:ext cx="83534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303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5" r:id="rId4"/>
    <p:sldLayoutId id="2147483660" r:id="rId5"/>
    <p:sldLayoutId id="2147483661" r:id="rId6"/>
    <p:sldLayoutId id="2147483662" r:id="rId7"/>
    <p:sldLayoutId id="2147483663" r:id="rId8"/>
  </p:sldLayoutIdLst>
  <p:hf sldNum="0"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90000"/>
        </a:lnSpc>
        <a:spcBef>
          <a:spcPts val="2400"/>
        </a:spcBef>
        <a:buSzPct val="100000"/>
        <a:buFontTx/>
        <a:buBlip>
          <a:blip r:embed="rId12"/>
        </a:buBlip>
        <a:defRPr sz="1800" b="1" kern="1200" cap="all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16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Symbol" panose="05050102010706020507" pitchFamily="18" charset="2"/>
        <a:buChar char="·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180000" algn="l" defTabSz="914400" rtl="0" eaLnBrk="1" latinLnBrk="0" hangingPunct="1">
        <a:lnSpc>
          <a:spcPct val="90000"/>
        </a:lnSpc>
        <a:spcBef>
          <a:spcPts val="300"/>
        </a:spcBef>
        <a:buFont typeface="Calibri" panose="020F0502020204030204" pitchFamily="34" charset="0"/>
        <a:buChar char="–"/>
        <a:defRPr sz="1400" kern="1200">
          <a:solidFill>
            <a:schemeClr val="bg2"/>
          </a:solidFill>
          <a:latin typeface="+mn-lt"/>
          <a:ea typeface="+mn-ea"/>
          <a:cs typeface="+mn-cs"/>
        </a:defRPr>
      </a:lvl3pPr>
      <a:lvl4pPr marL="1080000" indent="-180000" algn="l" defTabSz="914400" rtl="0" eaLnBrk="1" latinLnBrk="0" hangingPunct="1">
        <a:lnSpc>
          <a:spcPct val="90000"/>
        </a:lnSpc>
        <a:spcBef>
          <a:spcPts val="300"/>
        </a:spcBef>
        <a:buSzPct val="90000"/>
        <a:buFontTx/>
        <a:buBlip>
          <a:blip r:embed="rId13"/>
        </a:buBlip>
        <a:defRPr sz="1200" kern="1200">
          <a:solidFill>
            <a:schemeClr val="bg2"/>
          </a:solidFill>
          <a:latin typeface="+mn-lt"/>
          <a:ea typeface="+mn-ea"/>
          <a:cs typeface="+mn-cs"/>
        </a:defRPr>
      </a:lvl4pPr>
      <a:lvl5pPr marL="216000" indent="-216000" algn="l" defTabSz="914400" rtl="0" eaLnBrk="1" latinLnBrk="0" hangingPunct="1">
        <a:lnSpc>
          <a:spcPct val="90000"/>
        </a:lnSpc>
        <a:spcBef>
          <a:spcPts val="1200"/>
        </a:spcBef>
        <a:buSzPct val="100000"/>
        <a:buFontTx/>
        <a:buBlip>
          <a:blip r:embed="rId14"/>
        </a:buBlip>
        <a:defRPr sz="1600" b="1" i="1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15.jpeg"/><Relationship Id="rId7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287" y="620688"/>
            <a:ext cx="8353425" cy="648072"/>
          </a:xfrm>
        </p:spPr>
        <p:txBody>
          <a:bodyPr/>
          <a:lstStyle/>
          <a:p>
            <a:r>
              <a:rPr lang="fr-FR" sz="2900" dirty="0"/>
              <a:t>QUI SOMMES NOUS ? </a:t>
            </a:r>
          </a:p>
        </p:txBody>
      </p:sp>
      <p:grpSp>
        <p:nvGrpSpPr>
          <p:cNvPr id="29" name="Groupe 28"/>
          <p:cNvGrpSpPr/>
          <p:nvPr/>
        </p:nvGrpSpPr>
        <p:grpSpPr>
          <a:xfrm>
            <a:off x="323529" y="1844824"/>
            <a:ext cx="8496943" cy="1969770"/>
            <a:chOff x="314351" y="1592850"/>
            <a:chExt cx="8496943" cy="1969770"/>
          </a:xfrm>
        </p:grpSpPr>
        <p:sp>
          <p:nvSpPr>
            <p:cNvPr id="12" name="ZoneTexte 11"/>
            <p:cNvSpPr txBox="1"/>
            <p:nvPr/>
          </p:nvSpPr>
          <p:spPr>
            <a:xfrm>
              <a:off x="698655" y="1592850"/>
              <a:ext cx="7687442" cy="19697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0070C0"/>
                </a:buClr>
                <a:buSzPct val="130000"/>
              </a:pPr>
              <a:r>
                <a:rPr lang="fr-FR" sz="2400" b="1" dirty="0"/>
                <a:t>Un réseau de chefs d’entreprise dont la mission </a:t>
              </a:r>
              <a:br>
                <a:rPr lang="fr-FR" sz="2400" b="1" dirty="0"/>
              </a:br>
              <a:r>
                <a:rPr lang="fr-FR" sz="2400" b="1" dirty="0"/>
                <a:t>est d’aider les entrepreneurs créateurs d’emploi à réussir</a:t>
              </a:r>
            </a:p>
            <a:p>
              <a:pPr algn="ctr">
                <a:buClr>
                  <a:srgbClr val="0070C0"/>
                </a:buClr>
                <a:buSzPct val="130000"/>
              </a:pPr>
              <a:endParaRPr lang="fr-FR" sz="2400" dirty="0"/>
            </a:p>
            <a:p>
              <a:pPr marL="285750" indent="-285750">
                <a:buClr>
                  <a:srgbClr val="0070C0"/>
                </a:buClr>
                <a:buSzPct val="130000"/>
                <a:buFont typeface="Arial" panose="020B0604020202020204" pitchFamily="34" charset="0"/>
                <a:buChar char="•"/>
              </a:pPr>
              <a:endParaRPr lang="fr-FR" sz="2500" dirty="0"/>
            </a:p>
            <a:p>
              <a:pPr>
                <a:buClr>
                  <a:srgbClr val="0070C0"/>
                </a:buClr>
                <a:buSzPct val="130000"/>
              </a:pPr>
              <a:endParaRPr lang="fr-FR" sz="2500" dirty="0"/>
            </a:p>
          </p:txBody>
        </p:sp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4351" y="1700807"/>
              <a:ext cx="606737" cy="648071"/>
            </a:xfrm>
            <a:prstGeom prst="rect">
              <a:avLst/>
            </a:prstGeom>
          </p:spPr>
        </p:pic>
        <p:pic>
          <p:nvPicPr>
            <p:cNvPr id="15" name="Image 14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04557" y="1709746"/>
              <a:ext cx="606737" cy="648071"/>
            </a:xfrm>
            <a:prstGeom prst="rect">
              <a:avLst/>
            </a:prstGeom>
          </p:spPr>
        </p:pic>
      </p:grpSp>
      <p:grpSp>
        <p:nvGrpSpPr>
          <p:cNvPr id="6" name="Groupe 5"/>
          <p:cNvGrpSpPr/>
          <p:nvPr/>
        </p:nvGrpSpPr>
        <p:grpSpPr>
          <a:xfrm>
            <a:off x="323528" y="3188036"/>
            <a:ext cx="7164231" cy="2323439"/>
            <a:chOff x="1492207" y="3254526"/>
            <a:chExt cx="7959163" cy="1672004"/>
          </a:xfrm>
        </p:grpSpPr>
        <p:sp>
          <p:nvSpPr>
            <p:cNvPr id="3" name="Rectangle 2"/>
            <p:cNvSpPr/>
            <p:nvPr/>
          </p:nvSpPr>
          <p:spPr>
            <a:xfrm>
              <a:off x="2107063" y="4383895"/>
              <a:ext cx="7344307" cy="5426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>
                <a:spcAft>
                  <a:spcPts val="0"/>
                </a:spcAft>
                <a:buClr>
                  <a:schemeClr val="accent5"/>
                </a:buClr>
              </a:pPr>
              <a:r>
                <a:rPr lang="fr-FR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une communauté de</a:t>
              </a:r>
              <a:br>
                <a:rPr lang="fr-FR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fr-FR" sz="2500" b="1" dirty="0">
                  <a:solidFill>
                    <a:srgbClr val="0057A3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13 000 </a:t>
              </a:r>
              <a:r>
                <a:rPr lang="fr-FR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chefs d’entreprise</a:t>
              </a:r>
            </a:p>
          </p:txBody>
        </p:sp>
        <p:grpSp>
          <p:nvGrpSpPr>
            <p:cNvPr id="5" name="Groupe 4"/>
            <p:cNvGrpSpPr/>
            <p:nvPr/>
          </p:nvGrpSpPr>
          <p:grpSpPr>
            <a:xfrm>
              <a:off x="1492207" y="3254526"/>
              <a:ext cx="5056204" cy="863786"/>
              <a:chOff x="1511107" y="3254528"/>
              <a:chExt cx="5056204" cy="863786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2125964" y="3254528"/>
                <a:ext cx="4441347" cy="8637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>
                  <a:spcAft>
                    <a:spcPts val="0"/>
                  </a:spcAft>
                  <a:buClr>
                    <a:schemeClr val="accent5"/>
                  </a:buClr>
                </a:pPr>
                <a:r>
                  <a:rPr lang="fr-FR" b="1" dirty="0">
                    <a:solidFill>
                      <a:srgbClr val="0057A3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116 </a:t>
                </a:r>
                <a:r>
                  <a:rPr lang="fr-FR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implantations </a:t>
                </a:r>
                <a:br>
                  <a:rPr lang="fr-FR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fr-FR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dans 10 </a:t>
                </a:r>
                <a:r>
                  <a:rPr lang="fr-FR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pays (France, Belgique, Chili, Espagne, Italie, Maroc, Portugal, Sénégal, Suisse, Tunisie) </a:t>
                </a:r>
                <a:endParaRPr lang="fr-FR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4" name="Picture 2" descr="http://www.hotel-albert1.com/medias/2013/07/picto-gps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11107" y="3356075"/>
                <a:ext cx="323850" cy="609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67536" y="2924944"/>
            <a:ext cx="4176464" cy="3160193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94" y="4644459"/>
            <a:ext cx="487681" cy="60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70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 Bleu">
  <a:themeElements>
    <a:clrScheme name="RE_Bleu_Couleurs">
      <a:dk1>
        <a:sysClr val="windowText" lastClr="000000"/>
      </a:dk1>
      <a:lt1>
        <a:sysClr val="window" lastClr="FFFFFF"/>
      </a:lt1>
      <a:dk2>
        <a:srgbClr val="0057A3"/>
      </a:dk2>
      <a:lt2>
        <a:srgbClr val="666666"/>
      </a:lt2>
      <a:accent1>
        <a:srgbClr val="0057A3"/>
      </a:accent1>
      <a:accent2>
        <a:srgbClr val="D3D94D"/>
      </a:accent2>
      <a:accent3>
        <a:srgbClr val="D6CEC3"/>
      </a:accent3>
      <a:accent4>
        <a:srgbClr val="0057A3"/>
      </a:accent4>
      <a:accent5>
        <a:srgbClr val="D3D94D"/>
      </a:accent5>
      <a:accent6>
        <a:srgbClr val="D6CEC3"/>
      </a:accent6>
      <a:hlink>
        <a:srgbClr val="000000"/>
      </a:hlink>
      <a:folHlink>
        <a:srgbClr val="6666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lIns="36000" tIns="36000" rIns="36000" bIns="36000" rtlCol="0" anchor="ctr"/>
      <a:lstStyle>
        <a:defPPr algn="ctr">
          <a:defRPr sz="16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36000" tIns="0" rIns="36000" bIns="0" rtlCol="0">
        <a:spAutoFit/>
      </a:bodyPr>
      <a:lstStyle>
        <a:defPPr>
          <a:lnSpc>
            <a:spcPct val="90000"/>
          </a:lnSpc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asque de PPT Réseau Entreprendre 2014 bleu.potx" id="{557788DB-7A3D-4336-BD7C-65119C264B32}" vid="{31A3087F-E823-4ABF-AD51-63A7A1EF7A31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Gabarit PPT Réseau Entreprendre 2015</Template>
  <TotalTime>3255</TotalTime>
  <Words>17</Words>
  <Application>Microsoft Macintosh PowerPoint</Application>
  <PresentationFormat>Présentation à l'écran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Times New Roman</vt:lpstr>
      <vt:lpstr>RE Bleu</vt:lpstr>
      <vt:lpstr>QUI SOMMES NOUS ? </vt:lpstr>
    </vt:vector>
  </TitlesOfParts>
  <Company>Réseau Entreprendre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 sur deux lignes si nécéssaire</dc:title>
  <dc:creator>Sophie Gras</dc:creator>
  <cp:lastModifiedBy>Ndeye Marieme FALL</cp:lastModifiedBy>
  <cp:revision>104</cp:revision>
  <cp:lastPrinted>2018-04-08T02:02:20Z</cp:lastPrinted>
  <dcterms:created xsi:type="dcterms:W3CDTF">2015-02-13T10:44:00Z</dcterms:created>
  <dcterms:modified xsi:type="dcterms:W3CDTF">2018-04-08T16:40:40Z</dcterms:modified>
</cp:coreProperties>
</file>