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342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29EEF-8262-4F61-A292-DAD753EE3F11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0DDA4-647E-4628-AEB7-3AB97AFC37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253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0DDA4-647E-4628-AEB7-3AB97AFC37F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48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10/12/2018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10/12/2018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10/12/2018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10/12/2018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8" y="195486"/>
            <a:ext cx="1851602" cy="480576"/>
          </a:xfrm>
          <a:prstGeom prst="rect">
            <a:avLst/>
          </a:prstGeom>
        </p:spPr>
      </p:pic>
      <p:pic>
        <p:nvPicPr>
          <p:cNvPr id="4" name="Image 3" descr="Une image contenant intérieur, personne, alimentation, plein&#10;&#10;Description générée avec un niveau de confiance très élevé">
            <a:extLst>
              <a:ext uri="{FF2B5EF4-FFF2-40B4-BE49-F238E27FC236}">
                <a16:creationId xmlns:a16="http://schemas.microsoft.com/office/drawing/2014/main" id="{B771FD47-2E9B-423F-A919-E91448BEDE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931" y="0"/>
            <a:ext cx="6858000" cy="51435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A7A9E4F-6BD5-4A65-A635-4FBF060720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512" y="2300287"/>
            <a:ext cx="942975" cy="54292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4AFBBD7-7933-4452-A666-07200C3351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2092" y="1685493"/>
            <a:ext cx="1871404" cy="886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EBC2880-5799-41C6-93F9-EF1FC4BF5EF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038256"/>
            <a:ext cx="1486016" cy="124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208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</Words>
  <Application>Microsoft Office PowerPoint</Application>
  <PresentationFormat>Affichage à l'écran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BERNARD Charles</dc:creator>
  <cp:lastModifiedBy>Carole PEYSSON</cp:lastModifiedBy>
  <cp:revision>47</cp:revision>
  <dcterms:created xsi:type="dcterms:W3CDTF">2014-12-21T18:59:44Z</dcterms:created>
  <dcterms:modified xsi:type="dcterms:W3CDTF">2018-12-10T15:39:27Z</dcterms:modified>
</cp:coreProperties>
</file>