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342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29EEF-8262-4F61-A292-DAD753EE3F11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0DDA4-647E-4628-AEB7-3AB97AFC3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53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0DDA4-647E-4628-AEB7-3AB97AFC37F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48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17/01/2019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8" y="195486"/>
            <a:ext cx="1851602" cy="480576"/>
          </a:xfrm>
          <a:prstGeom prst="rect">
            <a:avLst/>
          </a:prstGeom>
        </p:spPr>
      </p:pic>
      <p:pic>
        <p:nvPicPr>
          <p:cNvPr id="17" name="Image 16" descr="Une image contenant personne, mur, plancher, debout&#10;&#10;Description générée avec un niveau de confiance très élevé">
            <a:extLst>
              <a:ext uri="{FF2B5EF4-FFF2-40B4-BE49-F238E27FC236}">
                <a16:creationId xmlns:a16="http://schemas.microsoft.com/office/drawing/2014/main" id="{94FF5AAC-9BB4-4D85-B16A-4EBDD10BD4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6858000" cy="51435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6DBB6E58-A378-40D8-BBEE-6A81059B38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55812"/>
            <a:ext cx="1840682" cy="1072122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76ABC9C-0CD6-455F-9E89-07CA1FBBBB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62" y="1388084"/>
            <a:ext cx="900810" cy="125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208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</Words>
  <Application>Microsoft Office PowerPoint</Application>
  <PresentationFormat>Affichage à l'écran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BERNARD Charles</dc:creator>
  <cp:lastModifiedBy>Carole PEYSSON</cp:lastModifiedBy>
  <cp:revision>50</cp:revision>
  <dcterms:created xsi:type="dcterms:W3CDTF">2014-12-21T18:59:44Z</dcterms:created>
  <dcterms:modified xsi:type="dcterms:W3CDTF">2019-01-17T13:32:52Z</dcterms:modified>
</cp:coreProperties>
</file>