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201" autoAdjust="0"/>
  </p:normalViewPr>
  <p:slideViewPr>
    <p:cSldViewPr>
      <p:cViewPr varScale="1">
        <p:scale>
          <a:sx n="119" d="100"/>
          <a:sy n="119" d="100"/>
        </p:scale>
        <p:origin x="162" y="10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D29EEF-8262-4F61-A292-DAD753EE3F11}" type="datetimeFigureOut">
              <a:rPr lang="fr-FR" smtClean="0"/>
              <a:t>23/01/2019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B0DDA4-647E-4628-AEB7-3AB97AFC37F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253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B0DDA4-647E-4628-AEB7-3AB97AFC37F4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1487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23/01/2019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23/01/2019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23/01/2019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23/01/2019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23/01/2019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23/01/2019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23/01/2019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23/01/2019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23/01/2019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23/01/2019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23/01/2019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23/01/2019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8" y="195486"/>
            <a:ext cx="1851602" cy="480576"/>
          </a:xfrm>
          <a:prstGeom prst="rect">
            <a:avLst/>
          </a:prstGeom>
        </p:spPr>
      </p:pic>
      <p:pic>
        <p:nvPicPr>
          <p:cNvPr id="6" name="Image 5" descr="Une image contenant personne, debout, mur, intérieur&#10;&#10;Description générée avec un niveau de confiance très élevé">
            <a:extLst>
              <a:ext uri="{FF2B5EF4-FFF2-40B4-BE49-F238E27FC236}">
                <a16:creationId xmlns:a16="http://schemas.microsoft.com/office/drawing/2014/main" id="{9585C071-6A69-48AC-BFC5-3B79D042A6F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0"/>
            <a:ext cx="6858000" cy="5143500"/>
          </a:xfrm>
          <a:prstGeom prst="rect">
            <a:avLst/>
          </a:prstGeom>
        </p:spPr>
      </p:pic>
      <p:pic>
        <p:nvPicPr>
          <p:cNvPr id="8" name="Image 7" descr="Une image contenant objet&#10;&#10;Description générée avec un niveau de confiance très élevé">
            <a:extLst>
              <a:ext uri="{FF2B5EF4-FFF2-40B4-BE49-F238E27FC236}">
                <a16:creationId xmlns:a16="http://schemas.microsoft.com/office/drawing/2014/main" id="{16D786DD-1871-4D40-B872-F6E161ED918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635646"/>
            <a:ext cx="1891836" cy="864096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2A59A4A8-68A3-4B7B-AA92-F0D763A2D95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496" y="2684073"/>
            <a:ext cx="2196752" cy="1647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83208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1</Words>
  <Application>Microsoft Office PowerPoint</Application>
  <PresentationFormat>Affichage à l'écran (16:9)</PresentationFormat>
  <Paragraphs>1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BERNARD Charles</dc:creator>
  <cp:lastModifiedBy>Carole PEYSSON</cp:lastModifiedBy>
  <cp:revision>50</cp:revision>
  <dcterms:created xsi:type="dcterms:W3CDTF">2014-12-21T18:59:44Z</dcterms:created>
  <dcterms:modified xsi:type="dcterms:W3CDTF">2019-01-23T10:24:44Z</dcterms:modified>
</cp:coreProperties>
</file>