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0" y="3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9EEF-8262-4F61-A292-DAD753EE3F11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0DDA4-647E-4628-AEB7-3AB97AFC3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53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0DDA4-647E-4628-AEB7-3AB97AFC37F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48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17/04/2019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8" y="195486"/>
            <a:ext cx="1851602" cy="480576"/>
          </a:xfrm>
          <a:prstGeom prst="rect">
            <a:avLst/>
          </a:prstGeom>
        </p:spPr>
      </p:pic>
      <p:pic>
        <p:nvPicPr>
          <p:cNvPr id="4" name="Image 3" descr="Une image contenant personne, mur, debout, intérieur&#10;&#10;Description générée avec un niveau de confiance très élevé">
            <a:extLst>
              <a:ext uri="{FF2B5EF4-FFF2-40B4-BE49-F238E27FC236}">
                <a16:creationId xmlns:a16="http://schemas.microsoft.com/office/drawing/2014/main" id="{6E11A161-E826-4BC3-A37D-8936D6563D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931" y="0"/>
            <a:ext cx="6858000" cy="51435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D119ECB-56CB-4605-BF32-A5B7A2870C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" y="1851670"/>
            <a:ext cx="2190379" cy="483424"/>
          </a:xfrm>
          <a:prstGeom prst="rect">
            <a:avLst/>
          </a:prstGeom>
        </p:spPr>
      </p:pic>
      <p:pic>
        <p:nvPicPr>
          <p:cNvPr id="3" name="Image 2" descr="Une image contenant objet&#10;&#10;Description générée avec un niveau de confiance élevé">
            <a:extLst>
              <a:ext uri="{FF2B5EF4-FFF2-40B4-BE49-F238E27FC236}">
                <a16:creationId xmlns:a16="http://schemas.microsoft.com/office/drawing/2014/main" id="{8662614D-32C1-4954-9614-2E3A31B0DFA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36" y="2865557"/>
            <a:ext cx="1728192" cy="130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208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</Words>
  <Application>Microsoft Office PowerPoint</Application>
  <PresentationFormat>Affichage à l'écran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BERNARD Charles</dc:creator>
  <cp:lastModifiedBy>Carole PEYSSON</cp:lastModifiedBy>
  <cp:revision>48</cp:revision>
  <dcterms:created xsi:type="dcterms:W3CDTF">2014-12-21T18:59:44Z</dcterms:created>
  <dcterms:modified xsi:type="dcterms:W3CDTF">2019-04-17T09:47:11Z</dcterms:modified>
</cp:coreProperties>
</file>