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342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29EEF-8262-4F61-A292-DAD753EE3F1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0DDA4-647E-4628-AEB7-3AB97AFC3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5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0DDA4-647E-4628-AEB7-3AB97AFC37F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48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8" y="195486"/>
            <a:ext cx="1851602" cy="480576"/>
          </a:xfrm>
          <a:prstGeom prst="rect">
            <a:avLst/>
          </a:prstGeom>
        </p:spPr>
      </p:pic>
      <p:pic>
        <p:nvPicPr>
          <p:cNvPr id="9" name="Image 8" descr="Une image contenant debout, personne, posant&#10;&#10;Description générée avec un niveau de confiance très élevé">
            <a:extLst>
              <a:ext uri="{FF2B5EF4-FFF2-40B4-BE49-F238E27FC236}">
                <a16:creationId xmlns:a16="http://schemas.microsoft.com/office/drawing/2014/main" id="{E4797B98-397A-423B-89FE-6A60ED4EAE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5263956D-21C0-443B-AFB3-9D4AE148D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0" y="843557"/>
            <a:ext cx="2109734" cy="1584178"/>
          </a:xfrm>
          <a:prstGeom prst="rect">
            <a:avLst/>
          </a:prstGeom>
        </p:spPr>
      </p:pic>
      <p:pic>
        <p:nvPicPr>
          <p:cNvPr id="3" name="Image 2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id="{875B39EF-D125-4857-8970-0048FC770A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8" y="2643758"/>
            <a:ext cx="1976048" cy="72008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016073A-AEF7-4180-B60D-FD9D9CAFE9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6" y="4011913"/>
            <a:ext cx="1474792" cy="42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208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</Words>
  <Application>Microsoft Office PowerPoint</Application>
  <PresentationFormat>Affichage à l'écran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 Charles</dc:creator>
  <cp:lastModifiedBy>Carole PEYSSON</cp:lastModifiedBy>
  <cp:revision>47</cp:revision>
  <dcterms:created xsi:type="dcterms:W3CDTF">2014-12-21T18:59:44Z</dcterms:created>
  <dcterms:modified xsi:type="dcterms:W3CDTF">2019-01-07T16:37:20Z</dcterms:modified>
</cp:coreProperties>
</file>