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7B0868-457B-4704-B4DC-11559CF4F861}" v="12" dt="2020-05-25T07:17:13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seau Entreprendre Loire vallee" userId="8caefd9f-8f44-4089-a888-c26cdd08f4b8" providerId="ADAL" clId="{253F2713-66C9-4238-906F-82662F531D5D}"/>
    <pc:docChg chg="undo custSel modSld">
      <pc:chgData name="Reseau Entreprendre Loire vallee" userId="8caefd9f-8f44-4089-a888-c26cdd08f4b8" providerId="ADAL" clId="{253F2713-66C9-4238-906F-82662F531D5D}" dt="2020-05-22T17:24:13.187" v="443" actId="6549"/>
      <pc:docMkLst>
        <pc:docMk/>
      </pc:docMkLst>
      <pc:sldChg chg="addSp delSp modSp setBg">
        <pc:chgData name="Reseau Entreprendre Loire vallee" userId="8caefd9f-8f44-4089-a888-c26cdd08f4b8" providerId="ADAL" clId="{253F2713-66C9-4238-906F-82662F531D5D}" dt="2020-05-22T17:24:13.187" v="443" actId="6549"/>
        <pc:sldMkLst>
          <pc:docMk/>
          <pc:sldMk cId="300150721" sldId="256"/>
        </pc:sldMkLst>
        <pc:spChg chg="mod">
          <ac:chgData name="Reseau Entreprendre Loire vallee" userId="8caefd9f-8f44-4089-a888-c26cdd08f4b8" providerId="ADAL" clId="{253F2713-66C9-4238-906F-82662F531D5D}" dt="2020-05-22T16:55:09.744" v="110" actId="1076"/>
          <ac:spMkLst>
            <pc:docMk/>
            <pc:sldMk cId="300150721" sldId="256"/>
            <ac:spMk id="2" creationId="{64778163-CBB2-4123-9BD7-FB572B7A864E}"/>
          </ac:spMkLst>
        </pc:spChg>
        <pc:spChg chg="mod">
          <ac:chgData name="Reseau Entreprendre Loire vallee" userId="8caefd9f-8f44-4089-a888-c26cdd08f4b8" providerId="ADAL" clId="{253F2713-66C9-4238-906F-82662F531D5D}" dt="2020-05-22T17:18:08.079" v="363" actId="1076"/>
          <ac:spMkLst>
            <pc:docMk/>
            <pc:sldMk cId="300150721" sldId="256"/>
            <ac:spMk id="3" creationId="{FCB98890-B7F5-4FA2-A32F-3C76A08BC02E}"/>
          </ac:spMkLst>
        </pc:spChg>
        <pc:spChg chg="mod">
          <ac:chgData name="Reseau Entreprendre Loire vallee" userId="8caefd9f-8f44-4089-a888-c26cdd08f4b8" providerId="ADAL" clId="{253F2713-66C9-4238-906F-82662F531D5D}" dt="2020-05-22T17:23:08.476" v="381" actId="1076"/>
          <ac:spMkLst>
            <pc:docMk/>
            <pc:sldMk cId="300150721" sldId="256"/>
            <ac:spMk id="4" creationId="{F147A572-5B98-40B5-ADEE-80087D34B773}"/>
          </ac:spMkLst>
        </pc:spChg>
        <pc:spChg chg="mod">
          <ac:chgData name="Reseau Entreprendre Loire vallee" userId="8caefd9f-8f44-4089-a888-c26cdd08f4b8" providerId="ADAL" clId="{253F2713-66C9-4238-906F-82662F531D5D}" dt="2020-05-22T17:18:32.408" v="367" actId="1076"/>
          <ac:spMkLst>
            <pc:docMk/>
            <pc:sldMk cId="300150721" sldId="256"/>
            <ac:spMk id="5" creationId="{85F6E582-3695-4B26-9A16-9F3CC0CC86F6}"/>
          </ac:spMkLst>
        </pc:spChg>
        <pc:spChg chg="mod">
          <ac:chgData name="Reseau Entreprendre Loire vallee" userId="8caefd9f-8f44-4089-a888-c26cdd08f4b8" providerId="ADAL" clId="{253F2713-66C9-4238-906F-82662F531D5D}" dt="2020-05-22T17:17:02.667" v="341" actId="113"/>
          <ac:spMkLst>
            <pc:docMk/>
            <pc:sldMk cId="300150721" sldId="256"/>
            <ac:spMk id="6" creationId="{0C66F18B-8047-4D45-9C9E-FA15EE47C69A}"/>
          </ac:spMkLst>
        </pc:spChg>
        <pc:spChg chg="mod">
          <ac:chgData name="Reseau Entreprendre Loire vallee" userId="8caefd9f-8f44-4089-a888-c26cdd08f4b8" providerId="ADAL" clId="{253F2713-66C9-4238-906F-82662F531D5D}" dt="2020-05-22T17:17:05.500" v="342" actId="113"/>
          <ac:spMkLst>
            <pc:docMk/>
            <pc:sldMk cId="300150721" sldId="256"/>
            <ac:spMk id="7" creationId="{8B1223B2-158F-42B1-91A7-163049AA6453}"/>
          </ac:spMkLst>
        </pc:spChg>
        <pc:spChg chg="mod">
          <ac:chgData name="Reseau Entreprendre Loire vallee" userId="8caefd9f-8f44-4089-a888-c26cdd08f4b8" providerId="ADAL" clId="{253F2713-66C9-4238-906F-82662F531D5D}" dt="2020-05-22T17:18:25.024" v="365" actId="1076"/>
          <ac:spMkLst>
            <pc:docMk/>
            <pc:sldMk cId="300150721" sldId="256"/>
            <ac:spMk id="8" creationId="{6901BCDC-D823-4498-872C-28BDFC7FEA59}"/>
          </ac:spMkLst>
        </pc:spChg>
        <pc:spChg chg="mod">
          <ac:chgData name="Reseau Entreprendre Loire vallee" userId="8caefd9f-8f44-4089-a888-c26cdd08f4b8" providerId="ADAL" clId="{253F2713-66C9-4238-906F-82662F531D5D}" dt="2020-05-22T17:24:13.187" v="443" actId="6549"/>
          <ac:spMkLst>
            <pc:docMk/>
            <pc:sldMk cId="300150721" sldId="256"/>
            <ac:spMk id="9" creationId="{66ADD2B6-8440-4025-B07B-4790A3A38F11}"/>
          </ac:spMkLst>
        </pc:spChg>
        <pc:spChg chg="del mod">
          <ac:chgData name="Reseau Entreprendre Loire vallee" userId="8caefd9f-8f44-4089-a888-c26cdd08f4b8" providerId="ADAL" clId="{253F2713-66C9-4238-906F-82662F531D5D}" dt="2020-05-22T17:07:54.081" v="255" actId="478"/>
          <ac:spMkLst>
            <pc:docMk/>
            <pc:sldMk cId="300150721" sldId="256"/>
            <ac:spMk id="10" creationId="{50855B69-A273-4CA1-A4E1-FEA0261AA5AC}"/>
          </ac:spMkLst>
        </pc:spChg>
        <pc:spChg chg="del mod">
          <ac:chgData name="Reseau Entreprendre Loire vallee" userId="8caefd9f-8f44-4089-a888-c26cdd08f4b8" providerId="ADAL" clId="{253F2713-66C9-4238-906F-82662F531D5D}" dt="2020-05-22T17:06:36.020" v="238" actId="478"/>
          <ac:spMkLst>
            <pc:docMk/>
            <pc:sldMk cId="300150721" sldId="256"/>
            <ac:spMk id="11" creationId="{6E36AAB8-A884-4629-AA4E-5AB85B8E3242}"/>
          </ac:spMkLst>
        </pc:spChg>
        <pc:spChg chg="del mod">
          <ac:chgData name="Reseau Entreprendre Loire vallee" userId="8caefd9f-8f44-4089-a888-c26cdd08f4b8" providerId="ADAL" clId="{253F2713-66C9-4238-906F-82662F531D5D}" dt="2020-05-22T17:07:33.730" v="250" actId="478"/>
          <ac:spMkLst>
            <pc:docMk/>
            <pc:sldMk cId="300150721" sldId="256"/>
            <ac:spMk id="13" creationId="{4DE6B7D4-FC1E-4D03-866F-468F31813B85}"/>
          </ac:spMkLst>
        </pc:spChg>
        <pc:spChg chg="del mod">
          <ac:chgData name="Reseau Entreprendre Loire vallee" userId="8caefd9f-8f44-4089-a888-c26cdd08f4b8" providerId="ADAL" clId="{253F2713-66C9-4238-906F-82662F531D5D}" dt="2020-05-22T17:06:19.909" v="232" actId="478"/>
          <ac:spMkLst>
            <pc:docMk/>
            <pc:sldMk cId="300150721" sldId="256"/>
            <ac:spMk id="14" creationId="{E5F9594F-92DD-4EAB-9D95-2974ABAD1E84}"/>
          </ac:spMkLst>
        </pc:spChg>
        <pc:spChg chg="del mod">
          <ac:chgData name="Reseau Entreprendre Loire vallee" userId="8caefd9f-8f44-4089-a888-c26cdd08f4b8" providerId="ADAL" clId="{253F2713-66C9-4238-906F-82662F531D5D}" dt="2020-05-22T17:06:55.303" v="243" actId="478"/>
          <ac:spMkLst>
            <pc:docMk/>
            <pc:sldMk cId="300150721" sldId="256"/>
            <ac:spMk id="15" creationId="{4ECBF64B-23F2-4810-820E-9AF03A262540}"/>
          </ac:spMkLst>
        </pc:spChg>
        <pc:spChg chg="del mod">
          <ac:chgData name="Reseau Entreprendre Loire vallee" userId="8caefd9f-8f44-4089-a888-c26cdd08f4b8" providerId="ADAL" clId="{253F2713-66C9-4238-906F-82662F531D5D}" dt="2020-05-22T17:07:25.819" v="246" actId="478"/>
          <ac:spMkLst>
            <pc:docMk/>
            <pc:sldMk cId="300150721" sldId="256"/>
            <ac:spMk id="16" creationId="{9298094B-F256-454A-BC3D-91A5642FED1F}"/>
          </ac:spMkLst>
        </pc:spChg>
        <pc:spChg chg="del mod">
          <ac:chgData name="Reseau Entreprendre Loire vallee" userId="8caefd9f-8f44-4089-a888-c26cdd08f4b8" providerId="ADAL" clId="{253F2713-66C9-4238-906F-82662F531D5D}" dt="2020-05-22T17:07:29.675" v="248" actId="478"/>
          <ac:spMkLst>
            <pc:docMk/>
            <pc:sldMk cId="300150721" sldId="256"/>
            <ac:spMk id="17" creationId="{0240C80A-5260-4BAD-9C2C-C62AF3E24A5F}"/>
          </ac:spMkLst>
        </pc:spChg>
        <pc:spChg chg="add del mod">
          <ac:chgData name="Reseau Entreprendre Loire vallee" userId="8caefd9f-8f44-4089-a888-c26cdd08f4b8" providerId="ADAL" clId="{253F2713-66C9-4238-906F-82662F531D5D}" dt="2020-05-22T17:07:38.262" v="252" actId="478"/>
          <ac:spMkLst>
            <pc:docMk/>
            <pc:sldMk cId="300150721" sldId="256"/>
            <ac:spMk id="18" creationId="{DD3FB726-A4C3-4605-8A7B-909405BCD391}"/>
          </ac:spMkLst>
        </pc:spChg>
        <pc:spChg chg="add del mod">
          <ac:chgData name="Reseau Entreprendre Loire vallee" userId="8caefd9f-8f44-4089-a888-c26cdd08f4b8" providerId="ADAL" clId="{253F2713-66C9-4238-906F-82662F531D5D}" dt="2020-05-22T17:10:45.081" v="275" actId="478"/>
          <ac:spMkLst>
            <pc:docMk/>
            <pc:sldMk cId="300150721" sldId="256"/>
            <ac:spMk id="19" creationId="{7AE70C1A-DB7F-46BC-8AB0-5FA3F82FA8BC}"/>
          </ac:spMkLst>
        </pc:spChg>
        <pc:spChg chg="add mod">
          <ac:chgData name="Reseau Entreprendre Loire vallee" userId="8caefd9f-8f44-4089-a888-c26cdd08f4b8" providerId="ADAL" clId="{253F2713-66C9-4238-906F-82662F531D5D}" dt="2020-05-22T17:17:22.629" v="349" actId="2711"/>
          <ac:spMkLst>
            <pc:docMk/>
            <pc:sldMk cId="300150721" sldId="256"/>
            <ac:spMk id="20" creationId="{35D11BEC-EA9B-4482-B906-46699336B6DD}"/>
          </ac:spMkLst>
        </pc:spChg>
        <pc:spChg chg="add mod">
          <ac:chgData name="Reseau Entreprendre Loire vallee" userId="8caefd9f-8f44-4089-a888-c26cdd08f4b8" providerId="ADAL" clId="{253F2713-66C9-4238-906F-82662F531D5D}" dt="2020-05-22T16:59:06.012" v="162" actId="1076"/>
          <ac:spMkLst>
            <pc:docMk/>
            <pc:sldMk cId="300150721" sldId="256"/>
            <ac:spMk id="21" creationId="{EA64303D-ECB5-4931-AABC-AE0E022CA0C1}"/>
          </ac:spMkLst>
        </pc:spChg>
        <pc:spChg chg="add del mod">
          <ac:chgData name="Reseau Entreprendre Loire vallee" userId="8caefd9f-8f44-4089-a888-c26cdd08f4b8" providerId="ADAL" clId="{253F2713-66C9-4238-906F-82662F531D5D}" dt="2020-05-22T17:07:52.193" v="254" actId="478"/>
          <ac:spMkLst>
            <pc:docMk/>
            <pc:sldMk cId="300150721" sldId="256"/>
            <ac:spMk id="35" creationId="{58A49657-0413-4731-B4C0-C5F9352709C2}"/>
          </ac:spMkLst>
        </pc:spChg>
        <pc:spChg chg="add mod">
          <ac:chgData name="Reseau Entreprendre Loire vallee" userId="8caefd9f-8f44-4089-a888-c26cdd08f4b8" providerId="ADAL" clId="{253F2713-66C9-4238-906F-82662F531D5D}" dt="2020-05-22T17:24:05.124" v="441" actId="20577"/>
          <ac:spMkLst>
            <pc:docMk/>
            <pc:sldMk cId="300150721" sldId="256"/>
            <ac:spMk id="40" creationId="{C93E0522-D076-4526-86C7-91DF14A2C6AD}"/>
          </ac:spMkLst>
        </pc:spChg>
        <pc:picChg chg="add mod">
          <ac:chgData name="Reseau Entreprendre Loire vallee" userId="8caefd9f-8f44-4089-a888-c26cdd08f4b8" providerId="ADAL" clId="{253F2713-66C9-4238-906F-82662F531D5D}" dt="2020-05-22T16:55:03.015" v="108" actId="1076"/>
          <ac:picMkLst>
            <pc:docMk/>
            <pc:sldMk cId="300150721" sldId="256"/>
            <ac:picMk id="23" creationId="{1263C294-B549-4D34-89B4-EDE4A5A3046D}"/>
          </ac:picMkLst>
        </pc:picChg>
        <pc:picChg chg="add mod">
          <ac:chgData name="Reseau Entreprendre Loire vallee" userId="8caefd9f-8f44-4089-a888-c26cdd08f4b8" providerId="ADAL" clId="{253F2713-66C9-4238-906F-82662F531D5D}" dt="2020-05-22T17:11:52.068" v="295" actId="1076"/>
          <ac:picMkLst>
            <pc:docMk/>
            <pc:sldMk cId="300150721" sldId="256"/>
            <ac:picMk id="25" creationId="{756C48E4-F626-46AF-A6E0-7EC2AD8D8EE5}"/>
          </ac:picMkLst>
        </pc:picChg>
        <pc:picChg chg="add del mod">
          <ac:chgData name="Reseau Entreprendre Loire vallee" userId="8caefd9f-8f44-4089-a888-c26cdd08f4b8" providerId="ADAL" clId="{253F2713-66C9-4238-906F-82662F531D5D}" dt="2020-05-22T17:01:59.449" v="171" actId="478"/>
          <ac:picMkLst>
            <pc:docMk/>
            <pc:sldMk cId="300150721" sldId="256"/>
            <ac:picMk id="27" creationId="{7A4CD1ED-7589-42F1-B4ED-FA537861676A}"/>
          </ac:picMkLst>
        </pc:picChg>
        <pc:picChg chg="add del mod">
          <ac:chgData name="Reseau Entreprendre Loire vallee" userId="8caefd9f-8f44-4089-a888-c26cdd08f4b8" providerId="ADAL" clId="{253F2713-66C9-4238-906F-82662F531D5D}" dt="2020-05-22T17:05:39.863" v="215" actId="478"/>
          <ac:picMkLst>
            <pc:docMk/>
            <pc:sldMk cId="300150721" sldId="256"/>
            <ac:picMk id="29" creationId="{9B5A707C-EBCF-4429-91A1-66DA9138DC87}"/>
          </ac:picMkLst>
        </pc:picChg>
        <pc:picChg chg="add mod">
          <ac:chgData name="Reseau Entreprendre Loire vallee" userId="8caefd9f-8f44-4089-a888-c26cdd08f4b8" providerId="ADAL" clId="{253F2713-66C9-4238-906F-82662F531D5D}" dt="2020-05-22T17:03:53.880" v="194" actId="1076"/>
          <ac:picMkLst>
            <pc:docMk/>
            <pc:sldMk cId="300150721" sldId="256"/>
            <ac:picMk id="31" creationId="{084047F1-405F-466B-8FB8-79CAB3CF722E}"/>
          </ac:picMkLst>
        </pc:picChg>
        <pc:picChg chg="add mod">
          <ac:chgData name="Reseau Entreprendre Loire vallee" userId="8caefd9f-8f44-4089-a888-c26cdd08f4b8" providerId="ADAL" clId="{253F2713-66C9-4238-906F-82662F531D5D}" dt="2020-05-22T17:04:12.185" v="201" actId="1076"/>
          <ac:picMkLst>
            <pc:docMk/>
            <pc:sldMk cId="300150721" sldId="256"/>
            <ac:picMk id="32" creationId="{CAE61903-2FA1-4A3F-9D78-CE7D86C239D1}"/>
          </ac:picMkLst>
        </pc:picChg>
        <pc:picChg chg="add mod">
          <ac:chgData name="Reseau Entreprendre Loire vallee" userId="8caefd9f-8f44-4089-a888-c26cdd08f4b8" providerId="ADAL" clId="{253F2713-66C9-4238-906F-82662F531D5D}" dt="2020-05-22T17:23:10.660" v="383" actId="1076"/>
          <ac:picMkLst>
            <pc:docMk/>
            <pc:sldMk cId="300150721" sldId="256"/>
            <ac:picMk id="34" creationId="{F91C88FB-6B1A-4E98-B626-B1E5A6CC1705}"/>
          </ac:picMkLst>
        </pc:picChg>
        <pc:picChg chg="add mod">
          <ac:chgData name="Reseau Entreprendre Loire vallee" userId="8caefd9f-8f44-4089-a888-c26cdd08f4b8" providerId="ADAL" clId="{253F2713-66C9-4238-906F-82662F531D5D}" dt="2020-05-22T17:18:48.871" v="368" actId="1076"/>
          <ac:picMkLst>
            <pc:docMk/>
            <pc:sldMk cId="300150721" sldId="256"/>
            <ac:picMk id="37" creationId="{1537BE96-C363-46DC-A729-A810D305BA8C}"/>
          </ac:picMkLst>
        </pc:picChg>
        <pc:picChg chg="add mod">
          <ac:chgData name="Reseau Entreprendre Loire vallee" userId="8caefd9f-8f44-4089-a888-c26cdd08f4b8" providerId="ADAL" clId="{253F2713-66C9-4238-906F-82662F531D5D}" dt="2020-05-22T17:18:56.359" v="371" actId="1076"/>
          <ac:picMkLst>
            <pc:docMk/>
            <pc:sldMk cId="300150721" sldId="256"/>
            <ac:picMk id="39" creationId="{520BF03E-0B6C-41DB-8370-399A128E5C5E}"/>
          </ac:picMkLst>
        </pc:picChg>
      </pc:sldChg>
    </pc:docChg>
  </pc:docChgLst>
  <pc:docChgLst>
    <pc:chgData name="Reseau Entreprendre Loire vallee" userId="8caefd9f-8f44-4089-a888-c26cdd08f4b8" providerId="ADAL" clId="{BE7B0868-457B-4704-B4DC-11559CF4F861}"/>
    <pc:docChg chg="modSld">
      <pc:chgData name="Reseau Entreprendre Loire vallee" userId="8caefd9f-8f44-4089-a888-c26cdd08f4b8" providerId="ADAL" clId="{BE7B0868-457B-4704-B4DC-11559CF4F861}" dt="2020-05-25T07:17:13.702" v="11"/>
      <pc:docMkLst>
        <pc:docMk/>
      </pc:docMkLst>
      <pc:sldChg chg="addSp delSp modSp">
        <pc:chgData name="Reseau Entreprendre Loire vallee" userId="8caefd9f-8f44-4089-a888-c26cdd08f4b8" providerId="ADAL" clId="{BE7B0868-457B-4704-B4DC-11559CF4F861}" dt="2020-05-25T07:17:13.702" v="11"/>
        <pc:sldMkLst>
          <pc:docMk/>
          <pc:sldMk cId="300150721" sldId="256"/>
        </pc:sldMkLst>
        <pc:spChg chg="add mod">
          <ac:chgData name="Reseau Entreprendre Loire vallee" userId="8caefd9f-8f44-4089-a888-c26cdd08f4b8" providerId="ADAL" clId="{BE7B0868-457B-4704-B4DC-11559CF4F861}" dt="2020-05-25T07:12:31.988" v="2" actId="207"/>
          <ac:spMkLst>
            <pc:docMk/>
            <pc:sldMk cId="300150721" sldId="256"/>
            <ac:spMk id="10" creationId="{7B87CBF5-C9FE-4DF0-A68D-DF78EAAC976E}"/>
          </ac:spMkLst>
        </pc:spChg>
        <pc:spChg chg="add">
          <ac:chgData name="Reseau Entreprendre Loire vallee" userId="8caefd9f-8f44-4089-a888-c26cdd08f4b8" providerId="ADAL" clId="{BE7B0868-457B-4704-B4DC-11559CF4F861}" dt="2020-05-25T07:13:17.610" v="3"/>
          <ac:spMkLst>
            <pc:docMk/>
            <pc:sldMk cId="300150721" sldId="256"/>
            <ac:spMk id="22" creationId="{68CE83D9-CFD1-4060-B271-A93AD7D16EE1}"/>
          </ac:spMkLst>
        </pc:spChg>
        <pc:spChg chg="add">
          <ac:chgData name="Reseau Entreprendre Loire vallee" userId="8caefd9f-8f44-4089-a888-c26cdd08f4b8" providerId="ADAL" clId="{BE7B0868-457B-4704-B4DC-11559CF4F861}" dt="2020-05-25T07:13:53.567" v="4"/>
          <ac:spMkLst>
            <pc:docMk/>
            <pc:sldMk cId="300150721" sldId="256"/>
            <ac:spMk id="24" creationId="{FDF0A68F-006D-42A0-BE82-CEB70FB7ED5B}"/>
          </ac:spMkLst>
        </pc:spChg>
        <pc:spChg chg="add">
          <ac:chgData name="Reseau Entreprendre Loire vallee" userId="8caefd9f-8f44-4089-a888-c26cdd08f4b8" providerId="ADAL" clId="{BE7B0868-457B-4704-B4DC-11559CF4F861}" dt="2020-05-25T07:14:22.751" v="5"/>
          <ac:spMkLst>
            <pc:docMk/>
            <pc:sldMk cId="300150721" sldId="256"/>
            <ac:spMk id="26" creationId="{58E6A0FF-BB32-4EAC-9616-7DF23B4AA8C3}"/>
          </ac:spMkLst>
        </pc:spChg>
        <pc:spChg chg="add">
          <ac:chgData name="Reseau Entreprendre Loire vallee" userId="8caefd9f-8f44-4089-a888-c26cdd08f4b8" providerId="ADAL" clId="{BE7B0868-457B-4704-B4DC-11559CF4F861}" dt="2020-05-25T07:15:19.983" v="6"/>
          <ac:spMkLst>
            <pc:docMk/>
            <pc:sldMk cId="300150721" sldId="256"/>
            <ac:spMk id="27" creationId="{B58B81FA-7FF0-48BD-BDB5-3BABEB4A5705}"/>
          </ac:spMkLst>
        </pc:spChg>
        <pc:spChg chg="add">
          <ac:chgData name="Reseau Entreprendre Loire vallee" userId="8caefd9f-8f44-4089-a888-c26cdd08f4b8" providerId="ADAL" clId="{BE7B0868-457B-4704-B4DC-11559CF4F861}" dt="2020-05-25T07:16:20.544" v="7"/>
          <ac:spMkLst>
            <pc:docMk/>
            <pc:sldMk cId="300150721" sldId="256"/>
            <ac:spMk id="28" creationId="{EAB98448-ADE4-4CDC-865D-956BA1997576}"/>
          </ac:spMkLst>
        </pc:spChg>
        <pc:spChg chg="add del">
          <ac:chgData name="Reseau Entreprendre Loire vallee" userId="8caefd9f-8f44-4089-a888-c26cdd08f4b8" providerId="ADAL" clId="{BE7B0868-457B-4704-B4DC-11559CF4F861}" dt="2020-05-25T07:16:40.581" v="9"/>
          <ac:spMkLst>
            <pc:docMk/>
            <pc:sldMk cId="300150721" sldId="256"/>
            <ac:spMk id="29" creationId="{0FF9B8CB-7D0F-4C22-862C-1D60EA73ED30}"/>
          </ac:spMkLst>
        </pc:spChg>
        <pc:spChg chg="add">
          <ac:chgData name="Reseau Entreprendre Loire vallee" userId="8caefd9f-8f44-4089-a888-c26cdd08f4b8" providerId="ADAL" clId="{BE7B0868-457B-4704-B4DC-11559CF4F861}" dt="2020-05-25T07:16:46.095" v="10"/>
          <ac:spMkLst>
            <pc:docMk/>
            <pc:sldMk cId="300150721" sldId="256"/>
            <ac:spMk id="30" creationId="{1BB1EF26-421A-41D7-AA95-B1D3BCE9C411}"/>
          </ac:spMkLst>
        </pc:spChg>
        <pc:spChg chg="add">
          <ac:chgData name="Reseau Entreprendre Loire vallee" userId="8caefd9f-8f44-4089-a888-c26cdd08f4b8" providerId="ADAL" clId="{BE7B0868-457B-4704-B4DC-11559CF4F861}" dt="2020-05-25T07:17:13.702" v="11"/>
          <ac:spMkLst>
            <pc:docMk/>
            <pc:sldMk cId="300150721" sldId="256"/>
            <ac:spMk id="33" creationId="{01F0889D-D68F-4220-8FD2-5B8EACD175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5C8AA-9288-4738-B69C-A48B0687F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0E93F0-D536-4FE6-97D1-D0583F0B4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192B5-D1D0-4839-B0AD-E1AEC6051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CFB-A5D0-4495-995D-F4F16F0271E4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5CF138-6FAB-4FB7-89A3-214F31D50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D983C7-DD8B-4628-B9E6-4DFB0C2B7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C73-C4E2-46F7-B3A8-46655EAC1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74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AC6DF7-4357-4678-A944-26F820AB9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177C8B-44C3-4954-BD3F-D51CDA578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88B3E1-F7F2-4867-9BCC-2D34531A4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CFB-A5D0-4495-995D-F4F16F0271E4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A3CB1E-2D9D-4A47-9219-90C46DB97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37EE42-DCF3-4D6C-B8E2-EFB2B281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C73-C4E2-46F7-B3A8-46655EAC1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60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968835-BA92-4243-9506-FD7026493A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475855-1CD8-4AC5-B23D-2F0D748E4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6810A5-AC9E-4E6F-A665-CD466CA2F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CFB-A5D0-4495-995D-F4F16F0271E4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BAD429-8E06-4C16-9A87-7F260CAE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0E5BF6-B5AC-4506-B3B9-90D9B01B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C73-C4E2-46F7-B3A8-46655EAC1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51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69EC4-30EB-4569-B1A7-141991538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4022A1-83BD-4CD8-ADC1-9121C4783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0AC47E-C3B9-4BDD-83F9-19248C1AA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CFB-A5D0-4495-995D-F4F16F0271E4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798DCE-B70F-4658-A2D3-907F8F49F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AA14A1-4635-4D84-8FFA-75D7E69BA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C73-C4E2-46F7-B3A8-46655EAC1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25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4322F9-419A-4787-9718-6370D44C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26EB0F-39C8-4E43-8FE9-D7731B807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FD08C3-673C-4067-8502-C15E7DF4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CFB-A5D0-4495-995D-F4F16F0271E4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DB67E3-C3AE-47A7-9EE0-8E8C910F9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CE7B73-A9B8-4111-A37E-E4D67B3C2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C73-C4E2-46F7-B3A8-46655EAC1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8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FECA63-D2B5-4FBD-B8A4-53813C007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1DDA26-C143-4212-88BF-730C584A4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2AED12-D499-45C7-B140-81ACC5076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4C7F48-7379-4CCB-AB15-4C89D0AC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CFB-A5D0-4495-995D-F4F16F0271E4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1FDA17-06BC-4E49-B316-4EE0263E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7FF696-5DE6-489A-B92A-F3E49F85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C73-C4E2-46F7-B3A8-46655EAC1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24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DDC1B3-66F0-4382-8F21-2BD1FFFB5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E9DC45-ED57-4456-8F0E-149F71321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ACCC18-40EC-49F4-A20E-106DCFA16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47697BC-2E1C-47F8-98E1-7AC408FF6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3E78164-370F-4363-97EC-4F236E11F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B925132-ED47-4CCE-B3D6-B8DBE2D9C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CFB-A5D0-4495-995D-F4F16F0271E4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2E3141-0A0D-4979-AD0E-0144499A9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2DEBCC-AA2B-4A5F-8276-B5694F03A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C73-C4E2-46F7-B3A8-46655EAC1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35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7CBDF2-57BC-4C4B-9825-9FAAEDC89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9E4E147-50B3-493E-9D24-5C3B30DBB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CFB-A5D0-4495-995D-F4F16F0271E4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9A0FA9-4CBC-4E73-967A-E0BBE2114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EE085D3-172A-40F3-93F5-3F72A3147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C73-C4E2-46F7-B3A8-46655EAC1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3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6A728A-0C32-4BB5-BC24-D7BA06AA1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CFB-A5D0-4495-995D-F4F16F0271E4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0B23D1-FF65-4049-83B7-2A37C75E5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1D34A7-38BB-4080-A4A0-7A4913AE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C73-C4E2-46F7-B3A8-46655EAC1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3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2A0323-D149-4BD8-B6E0-C83F57BF3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812FBA-CBE9-470F-976E-4EEF77784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B12ECB-EC4F-4A1E-9836-E007DBC6F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96C2C7-BF19-46E1-ACA3-53717DE83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CFB-A5D0-4495-995D-F4F16F0271E4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012E4D-26B7-40B5-B271-4F9991D11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D220CC-1EA4-4D7A-9E4B-C792CD4E7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C73-C4E2-46F7-B3A8-46655EAC1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36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DBBDAD-D581-4144-8B29-C32916AE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D5B2C99-21F0-474B-A335-CF4381A70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38D0B1-B848-4E07-8E7D-B3595A7EF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EB4E2C-DB86-4F41-9DCA-3494318A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BCFB-A5D0-4495-995D-F4F16F0271E4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272E86-C3E0-4660-83DC-8CCFB0F2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49C60F-475C-40BC-A87A-55A9CF719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8C73-C4E2-46F7-B3A8-46655EAC1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0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1049DF-C46B-49D6-81A5-3915811BB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7FAEE5-416E-4411-B381-718968551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BC897B-96EB-432E-A1AD-284141FED5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DBCFB-A5D0-4495-995D-F4F16F0271E4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C9DF88-2042-4C34-85FA-C09AB0545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1C9268-2D2D-4ED0-8B44-3197CC773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88C73-C4E2-46F7-B3A8-46655EAC1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5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778163-CBB2-4123-9BD7-FB572B7A8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3936" y="445639"/>
            <a:ext cx="7927114" cy="1945463"/>
          </a:xfrm>
        </p:spPr>
        <p:txBody>
          <a:bodyPr/>
          <a:lstStyle/>
          <a:p>
            <a:r>
              <a:rPr lang="fr-FR" dirty="0"/>
              <a:t>des </a:t>
            </a:r>
            <a:r>
              <a:rPr lang="fr-FR" dirty="0">
                <a:latin typeface="Canaro Medium" panose="00000700000000000000" pitchFamily="50" charset="0"/>
              </a:rPr>
              <a:t>1320 heures </a:t>
            </a:r>
            <a:r>
              <a:rPr lang="fr-FR" dirty="0"/>
              <a:t>de confinement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B98890-B7F5-4FA2-A32F-3C76A08BC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91581" y="2423572"/>
            <a:ext cx="3710763" cy="2288399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aro Medium" panose="00000700000000000000" pitchFamily="50" charset="0"/>
                <a:cs typeface="Hadassah Friedlaender" panose="020B0604020202020204" pitchFamily="18" charset="-79"/>
              </a:rPr>
              <a:t>100% </a:t>
            </a:r>
          </a:p>
          <a:p>
            <a:r>
              <a:rPr lang="fr-FR" sz="1400" dirty="0"/>
              <a:t>des lauréats accompagnés</a:t>
            </a:r>
          </a:p>
          <a:p>
            <a:r>
              <a:rPr lang="fr-FR" sz="1600" b="1" dirty="0">
                <a:solidFill>
                  <a:srgbClr val="002060"/>
                </a:solidFill>
                <a:latin typeface="Canaro Medium" panose="00000700000000000000" pitchFamily="50" charset="0"/>
              </a:rPr>
              <a:t>#proximité #solidarité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F147A572-5B98-40B5-ADEE-80087D34B773}"/>
              </a:ext>
            </a:extLst>
          </p:cNvPr>
          <p:cNvSpPr txBox="1">
            <a:spLocks/>
          </p:cNvSpPr>
          <p:nvPr/>
        </p:nvSpPr>
        <p:spPr>
          <a:xfrm>
            <a:off x="1135492" y="4090824"/>
            <a:ext cx="3334072" cy="1224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aro Medium" panose="00000700000000000000" pitchFamily="50" charset="0"/>
              </a:rPr>
              <a:t>70h</a:t>
            </a:r>
          </a:p>
          <a:p>
            <a:r>
              <a:rPr lang="fr-FR" sz="1400" dirty="0"/>
              <a:t>De suivi gestion du fond de prêts</a:t>
            </a:r>
          </a:p>
          <a:p>
            <a:r>
              <a:rPr lang="fr-FR" sz="1600" b="1" dirty="0">
                <a:solidFill>
                  <a:srgbClr val="002060"/>
                </a:solidFill>
                <a:latin typeface="Canaro Medium" panose="00000700000000000000" pitchFamily="50" charset="0"/>
              </a:rPr>
              <a:t>#entraide #accompagnement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85F6E582-3695-4B26-9A16-9F3CC0CC86F6}"/>
              </a:ext>
            </a:extLst>
          </p:cNvPr>
          <p:cNvSpPr txBox="1">
            <a:spLocks/>
          </p:cNvSpPr>
          <p:nvPr/>
        </p:nvSpPr>
        <p:spPr>
          <a:xfrm>
            <a:off x="9596017" y="3752753"/>
            <a:ext cx="2431312" cy="1224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aro Medium" panose="00000700000000000000" pitchFamily="50" charset="0"/>
              </a:rPr>
              <a:t>428 sms</a:t>
            </a:r>
          </a:p>
          <a:p>
            <a:r>
              <a:rPr lang="fr-FR" sz="1400" dirty="0"/>
              <a:t>Échangés avec la Team Membres</a:t>
            </a:r>
          </a:p>
          <a:p>
            <a:r>
              <a:rPr lang="fr-FR" sz="1600" b="1" dirty="0">
                <a:solidFill>
                  <a:srgbClr val="002060"/>
                </a:solidFill>
                <a:latin typeface="Canaro Medium" panose="00000700000000000000" pitchFamily="50" charset="0"/>
              </a:rPr>
              <a:t>#communication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0C66F18B-8047-4D45-9C9E-FA15EE47C69A}"/>
              </a:ext>
            </a:extLst>
          </p:cNvPr>
          <p:cNvSpPr txBox="1">
            <a:spLocks/>
          </p:cNvSpPr>
          <p:nvPr/>
        </p:nvSpPr>
        <p:spPr>
          <a:xfrm>
            <a:off x="4354822" y="3576701"/>
            <a:ext cx="2836414" cy="15265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aro Medium" panose="00000700000000000000" pitchFamily="50" charset="0"/>
              </a:rPr>
              <a:t>15%</a:t>
            </a:r>
          </a:p>
          <a:p>
            <a:r>
              <a:rPr lang="fr-FR" sz="1400" dirty="0"/>
              <a:t>ont pu saisir l’opportunité Business</a:t>
            </a:r>
          </a:p>
          <a:p>
            <a:r>
              <a:rPr lang="fr-FR" sz="1600" b="1" dirty="0">
                <a:solidFill>
                  <a:srgbClr val="002060"/>
                </a:solidFill>
                <a:latin typeface="Canaro Medium" panose="00000700000000000000" pitchFamily="50" charset="0"/>
              </a:rPr>
              <a:t>#agilité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8B1223B2-158F-42B1-91A7-163049AA6453}"/>
              </a:ext>
            </a:extLst>
          </p:cNvPr>
          <p:cNvSpPr txBox="1">
            <a:spLocks/>
          </p:cNvSpPr>
          <p:nvPr/>
        </p:nvSpPr>
        <p:spPr>
          <a:xfrm>
            <a:off x="7075653" y="2252443"/>
            <a:ext cx="3024191" cy="1945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aro Medium" panose="00000700000000000000" pitchFamily="50" charset="0"/>
              </a:rPr>
              <a:t>80%</a:t>
            </a:r>
          </a:p>
          <a:p>
            <a:r>
              <a:rPr lang="fr-FR" sz="1400" dirty="0"/>
              <a:t>De participation en Club Lauréats</a:t>
            </a:r>
          </a:p>
          <a:p>
            <a:r>
              <a:rPr lang="fr-FR" sz="1400" dirty="0"/>
              <a:t>…merci à nos intervenants</a:t>
            </a:r>
          </a:p>
          <a:p>
            <a:r>
              <a:rPr lang="fr-FR" sz="1400" dirty="0"/>
              <a:t> Jean Yves ROUSSET (Société Générale) et Olivier GERARD (Banque de France)</a:t>
            </a:r>
          </a:p>
          <a:p>
            <a:r>
              <a:rPr lang="fr-FR" sz="1600" b="1" dirty="0">
                <a:solidFill>
                  <a:srgbClr val="002060"/>
                </a:solidFill>
                <a:latin typeface="Canaro Medium" panose="00000700000000000000" pitchFamily="50" charset="0"/>
              </a:rPr>
              <a:t>#disponibilité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6901BCDC-D823-4498-872C-28BDFC7FEA59}"/>
              </a:ext>
            </a:extLst>
          </p:cNvPr>
          <p:cNvSpPr txBox="1">
            <a:spLocks/>
          </p:cNvSpPr>
          <p:nvPr/>
        </p:nvSpPr>
        <p:spPr>
          <a:xfrm>
            <a:off x="2820985" y="1738539"/>
            <a:ext cx="2521005" cy="1224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aro Medium" panose="00000700000000000000" pitchFamily="50" charset="0"/>
              </a:rPr>
              <a:t>20h</a:t>
            </a:r>
          </a:p>
          <a:p>
            <a:r>
              <a:rPr lang="fr-FR" sz="1400" dirty="0"/>
              <a:t>De </a:t>
            </a:r>
            <a:r>
              <a:rPr lang="fr-FR" sz="1400" dirty="0" err="1"/>
              <a:t>visio</a:t>
            </a:r>
            <a:r>
              <a:rPr lang="fr-FR" sz="1400" dirty="0"/>
              <a:t> partage de bonnes pratiques avec la grande famille Réseau Entreprendre</a:t>
            </a:r>
          </a:p>
          <a:p>
            <a:r>
              <a:rPr lang="fr-FR" sz="1600" b="1" dirty="0">
                <a:solidFill>
                  <a:srgbClr val="002060"/>
                </a:solidFill>
                <a:latin typeface="Canaro Medium" panose="00000700000000000000" pitchFamily="50" charset="0"/>
              </a:rPr>
              <a:t>#partage #benchmark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66ADD2B6-8440-4025-B07B-4790A3A38F11}"/>
              </a:ext>
            </a:extLst>
          </p:cNvPr>
          <p:cNvSpPr txBox="1">
            <a:spLocks/>
          </p:cNvSpPr>
          <p:nvPr/>
        </p:nvSpPr>
        <p:spPr>
          <a:xfrm>
            <a:off x="2411409" y="5611397"/>
            <a:ext cx="6038465" cy="1224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Envie d’agir</a:t>
            </a:r>
          </a:p>
          <a:p>
            <a:r>
              <a:rPr lang="fr-FR" sz="2000" dirty="0"/>
              <a:t>YA RIEN A FAIRE ON A ENVIE DE VOUS RETROUVER</a:t>
            </a:r>
          </a:p>
          <a:p>
            <a:r>
              <a:rPr lang="fr-FR" sz="2000" b="1" dirty="0">
                <a:solidFill>
                  <a:srgbClr val="002060"/>
                </a:solidFill>
                <a:latin typeface="Canaro Medium" panose="00000700000000000000" pitchFamily="50" charset="0"/>
              </a:rPr>
              <a:t>#convivialité</a:t>
            </a:r>
          </a:p>
        </p:txBody>
      </p:sp>
      <p:sp>
        <p:nvSpPr>
          <p:cNvPr id="20" name="Sous-titre 2">
            <a:extLst>
              <a:ext uri="{FF2B5EF4-FFF2-40B4-BE49-F238E27FC236}">
                <a16:creationId xmlns:a16="http://schemas.microsoft.com/office/drawing/2014/main" id="{35D11BEC-EA9B-4482-B906-46699336B6DD}"/>
              </a:ext>
            </a:extLst>
          </p:cNvPr>
          <p:cNvSpPr txBox="1">
            <a:spLocks/>
          </p:cNvSpPr>
          <p:nvPr/>
        </p:nvSpPr>
        <p:spPr>
          <a:xfrm>
            <a:off x="9537182" y="5366498"/>
            <a:ext cx="2431312" cy="1224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r>
              <a:rPr lang="fr-FR" sz="1400" dirty="0"/>
              <a:t>Tentative de connexion </a:t>
            </a:r>
            <a:r>
              <a:rPr lang="fr-FR" sz="1400" dirty="0" err="1"/>
              <a:t>visio</a:t>
            </a:r>
            <a:r>
              <a:rPr lang="fr-FR" sz="1400" dirty="0"/>
              <a:t> constamment échouée</a:t>
            </a:r>
          </a:p>
          <a:p>
            <a:r>
              <a:rPr lang="fr-FR" sz="1600" dirty="0">
                <a:solidFill>
                  <a:srgbClr val="002060"/>
                </a:solidFill>
                <a:latin typeface="Canaro Medium" panose="00000700000000000000" pitchFamily="50" charset="0"/>
              </a:rPr>
              <a:t>#</a:t>
            </a:r>
            <a:r>
              <a:rPr lang="fr-FR" sz="1600" dirty="0" err="1">
                <a:solidFill>
                  <a:srgbClr val="002060"/>
                </a:solidFill>
                <a:latin typeface="Canaro Medium" panose="00000700000000000000" pitchFamily="50" charset="0"/>
              </a:rPr>
              <a:t>pasconnecte</a:t>
            </a:r>
            <a:endParaRPr lang="fr-FR" sz="1600" dirty="0">
              <a:solidFill>
                <a:srgbClr val="002060"/>
              </a:solidFill>
              <a:latin typeface="Canaro Medium" panose="00000700000000000000" pitchFamily="50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64303D-ECB5-4931-AABC-AE0E022CA0C1}"/>
              </a:ext>
            </a:extLst>
          </p:cNvPr>
          <p:cNvSpPr/>
          <p:nvPr/>
        </p:nvSpPr>
        <p:spPr>
          <a:xfrm>
            <a:off x="2794174" y="582744"/>
            <a:ext cx="28338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600" dirty="0">
                <a:latin typeface="Canaro Medium" panose="00000700000000000000" pitchFamily="50" charset="0"/>
              </a:rPr>
              <a:t>BILAN</a:t>
            </a:r>
          </a:p>
        </p:txBody>
      </p:sp>
      <p:pic>
        <p:nvPicPr>
          <p:cNvPr id="23" name="Image 22" descr="Une image contenant alimentation&#10;&#10;Description générée automatiquement">
            <a:extLst>
              <a:ext uri="{FF2B5EF4-FFF2-40B4-BE49-F238E27FC236}">
                <a16:creationId xmlns:a16="http://schemas.microsoft.com/office/drawing/2014/main" id="{1263C294-B549-4D34-89B4-EDE4A5A30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8" y="147301"/>
            <a:ext cx="2910999" cy="75694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756C48E4-F626-46AF-A6E0-7EC2AD8D8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5" y="5108268"/>
            <a:ext cx="1737146" cy="1703994"/>
          </a:xfrm>
          <a:prstGeom prst="rect">
            <a:avLst/>
          </a:prstGeom>
        </p:spPr>
      </p:pic>
      <p:pic>
        <p:nvPicPr>
          <p:cNvPr id="31" name="Image 30" descr="Une image contenant volant, feux d’artifice, boule, homme&#10;&#10;Description générée automatiquement">
            <a:extLst>
              <a:ext uri="{FF2B5EF4-FFF2-40B4-BE49-F238E27FC236}">
                <a16:creationId xmlns:a16="http://schemas.microsoft.com/office/drawing/2014/main" id="{084047F1-405F-466B-8FB8-79CAB3CF72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862" y="187888"/>
            <a:ext cx="1137935" cy="1453317"/>
          </a:xfrm>
          <a:prstGeom prst="rect">
            <a:avLst/>
          </a:prstGeom>
        </p:spPr>
      </p:pic>
      <p:pic>
        <p:nvPicPr>
          <p:cNvPr id="32" name="Image 31" descr="Une image contenant volant, feux d’artifice, boule, homme&#10;&#10;Description générée automatiquement">
            <a:extLst>
              <a:ext uri="{FF2B5EF4-FFF2-40B4-BE49-F238E27FC236}">
                <a16:creationId xmlns:a16="http://schemas.microsoft.com/office/drawing/2014/main" id="{CAE61903-2FA1-4A3F-9D78-CE7D86C239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10604">
            <a:off x="10825162" y="1408546"/>
            <a:ext cx="811037" cy="1035818"/>
          </a:xfrm>
          <a:prstGeom prst="rect">
            <a:avLst/>
          </a:prstGeom>
        </p:spPr>
      </p:pic>
      <p:pic>
        <p:nvPicPr>
          <p:cNvPr id="34" name="Image 33" descr="Une image contenant portable, ordinateur, moniteur, noir&#10;&#10;Description générée automatiquement">
            <a:extLst>
              <a:ext uri="{FF2B5EF4-FFF2-40B4-BE49-F238E27FC236}">
                <a16:creationId xmlns:a16="http://schemas.microsoft.com/office/drawing/2014/main" id="{F91C88FB-6B1A-4E98-B626-B1E5A6CC17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22" y="5343170"/>
            <a:ext cx="1479920" cy="739960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1537BE96-C363-46DC-A729-A810D305BA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970" y="2693030"/>
            <a:ext cx="1617419" cy="966935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520BF03E-0B6C-41DB-8370-399A128E5C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737" y="1758817"/>
            <a:ext cx="1190694" cy="1264569"/>
          </a:xfrm>
          <a:prstGeom prst="rect">
            <a:avLst/>
          </a:prstGeom>
        </p:spPr>
      </p:pic>
      <p:sp>
        <p:nvSpPr>
          <p:cNvPr id="40" name="Sous-titre 2">
            <a:extLst>
              <a:ext uri="{FF2B5EF4-FFF2-40B4-BE49-F238E27FC236}">
                <a16:creationId xmlns:a16="http://schemas.microsoft.com/office/drawing/2014/main" id="{C93E0522-D076-4526-86C7-91DF14A2C6AD}"/>
              </a:ext>
            </a:extLst>
          </p:cNvPr>
          <p:cNvSpPr txBox="1">
            <a:spLocks/>
          </p:cNvSpPr>
          <p:nvPr/>
        </p:nvSpPr>
        <p:spPr>
          <a:xfrm>
            <a:off x="6906027" y="4328194"/>
            <a:ext cx="2733879" cy="1224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aro Medium" panose="00000700000000000000" pitchFamily="50" charset="0"/>
              </a:rPr>
              <a:t>80%</a:t>
            </a:r>
          </a:p>
          <a:p>
            <a:r>
              <a:rPr lang="fr-FR" sz="1400" dirty="0"/>
              <a:t>Ont réussi à maintenir une activité</a:t>
            </a:r>
          </a:p>
          <a:p>
            <a:r>
              <a:rPr lang="fr-FR" sz="1600" b="1" dirty="0">
                <a:solidFill>
                  <a:srgbClr val="002060"/>
                </a:solidFill>
                <a:latin typeface="Canaro Medium" panose="00000700000000000000" pitchFamily="50" charset="0"/>
              </a:rPr>
              <a:t>#entrepreneuriat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B87CBF5-C9FE-4DF0-A68D-DF78EAAC976E}"/>
              </a:ext>
            </a:extLst>
          </p:cNvPr>
          <p:cNvSpPr/>
          <p:nvPr/>
        </p:nvSpPr>
        <p:spPr>
          <a:xfrm>
            <a:off x="17079" y="2085859"/>
            <a:ext cx="2627370" cy="2011455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68CE83D9-CFD1-4060-B271-A93AD7D16EE1}"/>
              </a:ext>
            </a:extLst>
          </p:cNvPr>
          <p:cNvSpPr/>
          <p:nvPr/>
        </p:nvSpPr>
        <p:spPr>
          <a:xfrm>
            <a:off x="2667892" y="1548201"/>
            <a:ext cx="2782403" cy="2011455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FDF0A68F-006D-42A0-BE82-CEB70FB7ED5B}"/>
              </a:ext>
            </a:extLst>
          </p:cNvPr>
          <p:cNvSpPr/>
          <p:nvPr/>
        </p:nvSpPr>
        <p:spPr>
          <a:xfrm>
            <a:off x="1248639" y="4033100"/>
            <a:ext cx="3144691" cy="1569824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58E6A0FF-BB32-4EAC-9616-7DF23B4AA8C3}"/>
              </a:ext>
            </a:extLst>
          </p:cNvPr>
          <p:cNvSpPr/>
          <p:nvPr/>
        </p:nvSpPr>
        <p:spPr>
          <a:xfrm>
            <a:off x="4215462" y="3471193"/>
            <a:ext cx="2972111" cy="1348122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B58B81FA-7FF0-48BD-BDB5-3BABEB4A5705}"/>
              </a:ext>
            </a:extLst>
          </p:cNvPr>
          <p:cNvSpPr/>
          <p:nvPr/>
        </p:nvSpPr>
        <p:spPr>
          <a:xfrm>
            <a:off x="9513800" y="3681502"/>
            <a:ext cx="2480453" cy="148268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EAB98448-ADE4-4CDC-865D-956BA1997576}"/>
              </a:ext>
            </a:extLst>
          </p:cNvPr>
          <p:cNvSpPr/>
          <p:nvPr/>
        </p:nvSpPr>
        <p:spPr>
          <a:xfrm>
            <a:off x="6924747" y="2187351"/>
            <a:ext cx="3334071" cy="2011455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1BB1EF26-421A-41D7-AA95-B1D3BCE9C411}"/>
              </a:ext>
            </a:extLst>
          </p:cNvPr>
          <p:cNvSpPr/>
          <p:nvPr/>
        </p:nvSpPr>
        <p:spPr>
          <a:xfrm>
            <a:off x="6697476" y="4322125"/>
            <a:ext cx="2922372" cy="1163282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01F0889D-D68F-4220-8FD2-5B8EACD17543}"/>
              </a:ext>
            </a:extLst>
          </p:cNvPr>
          <p:cNvSpPr/>
          <p:nvPr/>
        </p:nvSpPr>
        <p:spPr>
          <a:xfrm>
            <a:off x="9513800" y="5422917"/>
            <a:ext cx="2480453" cy="116809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507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31F22631698A488BA58CF8707CD217" ma:contentTypeVersion="12" ma:contentTypeDescription="Crée un document." ma:contentTypeScope="" ma:versionID="cb4eea4a9ec24dd58fcbdd52ffdb53f3">
  <xsd:schema xmlns:xsd="http://www.w3.org/2001/XMLSchema" xmlns:xs="http://www.w3.org/2001/XMLSchema" xmlns:p="http://schemas.microsoft.com/office/2006/metadata/properties" xmlns:ns3="90860f13-d2df-434a-9266-fa537dbe42d9" xmlns:ns4="5b90d84a-c26b-4cc1-a10c-6d156511be79" targetNamespace="http://schemas.microsoft.com/office/2006/metadata/properties" ma:root="true" ma:fieldsID="83d8bc2fae6e8d41b2a92c2fc49a5aca" ns3:_="" ns4:_="">
    <xsd:import namespace="90860f13-d2df-434a-9266-fa537dbe42d9"/>
    <xsd:import namespace="5b90d84a-c26b-4cc1-a10c-6d156511be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860f13-d2df-434a-9266-fa537dbe42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90d84a-c26b-4cc1-a10c-6d156511be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ED42CA-B822-40B1-9898-EDB5A96047E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5b90d84a-c26b-4cc1-a10c-6d156511be79"/>
    <ds:schemaRef ds:uri="http://schemas.microsoft.com/office/infopath/2007/PartnerControls"/>
    <ds:schemaRef ds:uri="90860f13-d2df-434a-9266-fa537dbe42d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AD62EBA-29C7-441E-88D3-260B9F4746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C62AB7-3228-4204-AB50-82E9B49BA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860f13-d2df-434a-9266-fa537dbe42d9"/>
    <ds:schemaRef ds:uri="5b90d84a-c26b-4cc1-a10c-6d156511be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125</Words>
  <Application>Microsoft Office PowerPoint</Application>
  <PresentationFormat>Grand écran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Canaro Medium</vt:lpstr>
      <vt:lpstr>Thème Office</vt:lpstr>
      <vt:lpstr>des 1320 heures de confinement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des 1320 heures de confinement</dc:title>
  <dc:creator>reseau Entreprendre</dc:creator>
  <cp:lastModifiedBy>Reseau Entreprendre Loire vallee</cp:lastModifiedBy>
  <cp:revision>3</cp:revision>
  <dcterms:created xsi:type="dcterms:W3CDTF">2020-05-22T16:05:00Z</dcterms:created>
  <dcterms:modified xsi:type="dcterms:W3CDTF">2020-05-25T07:19:10Z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0x0101008331F22631698A488BA58CF8707CD217</vt:lpwstr>
  </property>
</Properties>
</file>