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12" r:id="rId5"/>
    <p:sldId id="386" r:id="rId6"/>
    <p:sldId id="321" r:id="rId7"/>
    <p:sldId id="322" r:id="rId8"/>
    <p:sldId id="333" r:id="rId9"/>
    <p:sldId id="380" r:id="rId10"/>
    <p:sldId id="388" r:id="rId11"/>
    <p:sldId id="379" r:id="rId12"/>
    <p:sldId id="577" r:id="rId13"/>
    <p:sldId id="626" r:id="rId14"/>
    <p:sldId id="627" r:id="rId15"/>
    <p:sldId id="615" r:id="rId16"/>
    <p:sldId id="381" r:id="rId17"/>
    <p:sldId id="371" r:id="rId18"/>
    <p:sldId id="337" r:id="rId19"/>
    <p:sldId id="361" r:id="rId20"/>
    <p:sldId id="373" r:id="rId21"/>
    <p:sldId id="628" r:id="rId22"/>
    <p:sldId id="3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5BF"/>
    <a:srgbClr val="00749A"/>
    <a:srgbClr val="251B30"/>
    <a:srgbClr val="F34F63"/>
    <a:srgbClr val="FFB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2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au Entreprendre Occitanie Méditerranée" userId="b5c2c408-1cf4-4fba-b6ee-133449e6babe" providerId="ADAL" clId="{6466E6F9-FDE7-7647-BD32-E777FB4B83D3}"/>
    <pc:docChg chg="undo redo custSel addSld delSld modSld sldOrd">
      <pc:chgData name="Reseau Entreprendre Occitanie Méditerranée" userId="b5c2c408-1cf4-4fba-b6ee-133449e6babe" providerId="ADAL" clId="{6466E6F9-FDE7-7647-BD32-E777FB4B83D3}" dt="2022-06-01T08:25:51.585" v="3116" actId="18331"/>
      <pc:docMkLst>
        <pc:docMk/>
      </pc:docMkLst>
      <pc:sldChg chg="addSp delSp modSp mod">
        <pc:chgData name="Reseau Entreprendre Occitanie Méditerranée" userId="b5c2c408-1cf4-4fba-b6ee-133449e6babe" providerId="ADAL" clId="{6466E6F9-FDE7-7647-BD32-E777FB4B83D3}" dt="2022-05-31T13:57:46.460" v="2760" actId="1038"/>
        <pc:sldMkLst>
          <pc:docMk/>
          <pc:sldMk cId="3404926064" sldId="312"/>
        </pc:sldMkLst>
        <pc:spChg chg="mod">
          <ac:chgData name="Reseau Entreprendre Occitanie Méditerranée" userId="b5c2c408-1cf4-4fba-b6ee-133449e6babe" providerId="ADAL" clId="{6466E6F9-FDE7-7647-BD32-E777FB4B83D3}" dt="2022-05-31T13:57:39.588" v="2751" actId="1037"/>
          <ac:spMkLst>
            <pc:docMk/>
            <pc:sldMk cId="3404926064" sldId="312"/>
            <ac:spMk id="5" creationId="{64352411-6094-4FE4-A2C6-B27ABE79E87A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08:06.408" v="183" actId="478"/>
          <ac:spMkLst>
            <pc:docMk/>
            <pc:sldMk cId="3404926064" sldId="312"/>
            <ac:spMk id="8" creationId="{76C7D67B-DAFE-0B41-A2E1-F8D5887DE402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3:57:46.460" v="2760" actId="1038"/>
          <ac:spMkLst>
            <pc:docMk/>
            <pc:sldMk cId="3404926064" sldId="312"/>
            <ac:spMk id="10" creationId="{5A325583-84E4-1101-D904-CBA7A22F0299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3:57:44.373" v="2759" actId="1038"/>
          <ac:spMkLst>
            <pc:docMk/>
            <pc:sldMk cId="3404926064" sldId="312"/>
            <ac:spMk id="11" creationId="{F71919C3-4365-A46B-1155-C061DD0E1783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0T13:01:13.716" v="27" actId="478"/>
          <ac:spMkLst>
            <pc:docMk/>
            <pc:sldMk cId="3404926064" sldId="312"/>
            <ac:spMk id="12" creationId="{5D9B7BA5-0DC9-C6BA-8C9C-521A9330D998}"/>
          </ac:spMkLst>
        </pc:spChg>
        <pc:spChg chg="add mod">
          <ac:chgData name="Reseau Entreprendre Occitanie Méditerranée" userId="b5c2c408-1cf4-4fba-b6ee-133449e6babe" providerId="ADAL" clId="{6466E6F9-FDE7-7647-BD32-E777FB4B83D3}" dt="2022-05-30T14:08:06.799" v="184"/>
          <ac:spMkLst>
            <pc:docMk/>
            <pc:sldMk cId="3404926064" sldId="312"/>
            <ac:spMk id="13" creationId="{FEE68F06-1675-FA3E-D9BB-91C39925A275}"/>
          </ac:spMkLst>
        </pc:spChg>
        <pc:picChg chg="add del mod">
          <ac:chgData name="Reseau Entreprendre Occitanie Méditerranée" userId="b5c2c408-1cf4-4fba-b6ee-133449e6babe" providerId="ADAL" clId="{6466E6F9-FDE7-7647-BD32-E777FB4B83D3}" dt="2022-05-30T13:05:11.859" v="32" actId="478"/>
          <ac:picMkLst>
            <pc:docMk/>
            <pc:sldMk cId="3404926064" sldId="312"/>
            <ac:picMk id="6" creationId="{68196E39-8A4C-C8FA-19ED-32148C5A711F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2:57:09.487" v="0" actId="478"/>
          <ac:picMkLst>
            <pc:docMk/>
            <pc:sldMk cId="3404926064" sldId="312"/>
            <ac:picMk id="7" creationId="{7C596098-7F50-0A4F-8E05-2D6418EFB6C0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0T13:05:13.478" v="33" actId="478"/>
          <ac:picMkLst>
            <pc:docMk/>
            <pc:sldMk cId="3404926064" sldId="312"/>
            <ac:picMk id="9" creationId="{54EFACB2-A0A8-D306-DAF2-FCEB9722A93A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0T14:08:06.799" v="184"/>
          <ac:picMkLst>
            <pc:docMk/>
            <pc:sldMk cId="3404926064" sldId="312"/>
            <ac:picMk id="14" creationId="{33EDE559-6281-595D-B354-8583E97F7D63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57:14.359" v="2729"/>
          <ac:picMkLst>
            <pc:docMk/>
            <pc:sldMk cId="3404926064" sldId="312"/>
            <ac:picMk id="15" creationId="{4F16E243-0D7D-C11A-DDF1-59878683A7DB}"/>
          </ac:picMkLst>
        </pc:picChg>
      </pc:sldChg>
      <pc:sldChg chg="add del">
        <pc:chgData name="Reseau Entreprendre Occitanie Méditerranée" userId="b5c2c408-1cf4-4fba-b6ee-133449e6babe" providerId="ADAL" clId="{6466E6F9-FDE7-7647-BD32-E777FB4B83D3}" dt="2022-05-30T13:14:46.190" v="47" actId="2696"/>
        <pc:sldMkLst>
          <pc:docMk/>
          <pc:sldMk cId="2984253825" sldId="314"/>
        </pc:sldMkLst>
      </pc:sldChg>
      <pc:sldChg chg="add del">
        <pc:chgData name="Reseau Entreprendre Occitanie Méditerranée" userId="b5c2c408-1cf4-4fba-b6ee-133449e6babe" providerId="ADAL" clId="{6466E6F9-FDE7-7647-BD32-E777FB4B83D3}" dt="2022-05-30T13:14:47.076" v="48" actId="2696"/>
        <pc:sldMkLst>
          <pc:docMk/>
          <pc:sldMk cId="220332538" sldId="316"/>
        </pc:sldMkLst>
      </pc:sldChg>
      <pc:sldChg chg="add del">
        <pc:chgData name="Reseau Entreprendre Occitanie Méditerranée" userId="b5c2c408-1cf4-4fba-b6ee-133449e6babe" providerId="ADAL" clId="{6466E6F9-FDE7-7647-BD32-E777FB4B83D3}" dt="2022-05-30T13:14:45.079" v="46" actId="2696"/>
        <pc:sldMkLst>
          <pc:docMk/>
          <pc:sldMk cId="329525459" sldId="317"/>
        </pc:sldMkLst>
      </pc:sldChg>
      <pc:sldChg chg="modSp add mod ord">
        <pc:chgData name="Reseau Entreprendre Occitanie Méditerranée" userId="b5c2c408-1cf4-4fba-b6ee-133449e6babe" providerId="ADAL" clId="{6466E6F9-FDE7-7647-BD32-E777FB4B83D3}" dt="2022-05-30T14:25:50.061" v="427" actId="20578"/>
        <pc:sldMkLst>
          <pc:docMk/>
          <pc:sldMk cId="1032965681" sldId="321"/>
        </pc:sldMkLst>
        <pc:spChg chg="mod">
          <ac:chgData name="Reseau Entreprendre Occitanie Méditerranée" userId="b5c2c408-1cf4-4fba-b6ee-133449e6babe" providerId="ADAL" clId="{6466E6F9-FDE7-7647-BD32-E777FB4B83D3}" dt="2022-05-30T13:20:45.889" v="133" actId="20577"/>
          <ac:spMkLst>
            <pc:docMk/>
            <pc:sldMk cId="1032965681" sldId="321"/>
            <ac:spMk id="32" creationId="{9EDA31E7-EC11-4969-8D33-772ECECB1644}"/>
          </ac:spMkLst>
        </pc:spChg>
      </pc:sldChg>
      <pc:sldChg chg="add">
        <pc:chgData name="Reseau Entreprendre Occitanie Méditerranée" userId="b5c2c408-1cf4-4fba-b6ee-133449e6babe" providerId="ADAL" clId="{6466E6F9-FDE7-7647-BD32-E777FB4B83D3}" dt="2022-05-30T13:10:04.632" v="41"/>
        <pc:sldMkLst>
          <pc:docMk/>
          <pc:sldMk cId="1971295312" sldId="322"/>
        </pc:sldMkLst>
      </pc:sldChg>
      <pc:sldChg chg="modSp add mod ord">
        <pc:chgData name="Reseau Entreprendre Occitanie Méditerranée" userId="b5c2c408-1cf4-4fba-b6ee-133449e6babe" providerId="ADAL" clId="{6466E6F9-FDE7-7647-BD32-E777FB4B83D3}" dt="2022-05-30T14:41:05.851" v="717" actId="20578"/>
        <pc:sldMkLst>
          <pc:docMk/>
          <pc:sldMk cId="1642116755" sldId="325"/>
        </pc:sldMkLst>
        <pc:spChg chg="mod">
          <ac:chgData name="Reseau Entreprendre Occitanie Méditerranée" userId="b5c2c408-1cf4-4fba-b6ee-133449e6babe" providerId="ADAL" clId="{6466E6F9-FDE7-7647-BD32-E777FB4B83D3}" dt="2022-05-30T13:13:51.673" v="44" actId="14100"/>
          <ac:spMkLst>
            <pc:docMk/>
            <pc:sldMk cId="1642116755" sldId="325"/>
            <ac:spMk id="24" creationId="{E8FC988C-6B69-4496-8908-5AF27020F929}"/>
          </ac:spMkLst>
        </pc:spChg>
        <pc:spChg chg="mod">
          <ac:chgData name="Reseau Entreprendre Occitanie Méditerranée" userId="b5c2c408-1cf4-4fba-b6ee-133449e6babe" providerId="ADAL" clId="{6466E6F9-FDE7-7647-BD32-E777FB4B83D3}" dt="2022-05-30T13:13:54.495" v="45" actId="14100"/>
          <ac:spMkLst>
            <pc:docMk/>
            <pc:sldMk cId="1642116755" sldId="325"/>
            <ac:spMk id="27" creationId="{73E06D27-3E83-454F-988B-96A1FE9F4A93}"/>
          </ac:spMkLst>
        </pc:spChg>
        <pc:spChg chg="mod">
          <ac:chgData name="Reseau Entreprendre Occitanie Méditerranée" userId="b5c2c408-1cf4-4fba-b6ee-133449e6babe" providerId="ADAL" clId="{6466E6F9-FDE7-7647-BD32-E777FB4B83D3}" dt="2022-05-30T14:09:11.558" v="212" actId="108"/>
          <ac:spMkLst>
            <pc:docMk/>
            <pc:sldMk cId="1642116755" sldId="325"/>
            <ac:spMk id="32" creationId="{9EDA31E7-EC11-4969-8D33-772ECECB1644}"/>
          </ac:spMkLst>
        </pc:spChg>
      </pc:sldChg>
      <pc:sldChg chg="del">
        <pc:chgData name="Reseau Entreprendre Occitanie Méditerranée" userId="b5c2c408-1cf4-4fba-b6ee-133449e6babe" providerId="ADAL" clId="{6466E6F9-FDE7-7647-BD32-E777FB4B83D3}" dt="2022-05-30T15:00:43.094" v="896" actId="2696"/>
        <pc:sldMkLst>
          <pc:docMk/>
          <pc:sldMk cId="861680031" sldId="326"/>
        </pc:sldMkLst>
      </pc:sldChg>
      <pc:sldChg chg="del">
        <pc:chgData name="Reseau Entreprendre Occitanie Méditerranée" userId="b5c2c408-1cf4-4fba-b6ee-133449e6babe" providerId="ADAL" clId="{6466E6F9-FDE7-7647-BD32-E777FB4B83D3}" dt="2022-05-30T15:00:29.205" v="892" actId="2696"/>
        <pc:sldMkLst>
          <pc:docMk/>
          <pc:sldMk cId="1183292698" sldId="328"/>
        </pc:sldMkLst>
      </pc:sldChg>
      <pc:sldChg chg="del">
        <pc:chgData name="Reseau Entreprendre Occitanie Méditerranée" userId="b5c2c408-1cf4-4fba-b6ee-133449e6babe" providerId="ADAL" clId="{6466E6F9-FDE7-7647-BD32-E777FB4B83D3}" dt="2022-05-30T15:00:27.005" v="888" actId="2696"/>
        <pc:sldMkLst>
          <pc:docMk/>
          <pc:sldMk cId="2773716902" sldId="329"/>
        </pc:sldMkLst>
      </pc:sldChg>
      <pc:sldChg chg="del">
        <pc:chgData name="Reseau Entreprendre Occitanie Méditerranée" userId="b5c2c408-1cf4-4fba-b6ee-133449e6babe" providerId="ADAL" clId="{6466E6F9-FDE7-7647-BD32-E777FB4B83D3}" dt="2022-05-30T15:00:28.327" v="891" actId="2696"/>
        <pc:sldMkLst>
          <pc:docMk/>
          <pc:sldMk cId="3485236618" sldId="330"/>
        </pc:sldMkLst>
      </pc:sldChg>
      <pc:sldChg chg="del">
        <pc:chgData name="Reseau Entreprendre Occitanie Méditerranée" userId="b5c2c408-1cf4-4fba-b6ee-133449e6babe" providerId="ADAL" clId="{6466E6F9-FDE7-7647-BD32-E777FB4B83D3}" dt="2022-05-30T15:00:42.003" v="895" actId="2696"/>
        <pc:sldMkLst>
          <pc:docMk/>
          <pc:sldMk cId="374605029" sldId="331"/>
        </pc:sldMkLst>
      </pc:sldChg>
      <pc:sldChg chg="del">
        <pc:chgData name="Reseau Entreprendre Occitanie Méditerranée" userId="b5c2c408-1cf4-4fba-b6ee-133449e6babe" providerId="ADAL" clId="{6466E6F9-FDE7-7647-BD32-E777FB4B83D3}" dt="2022-05-30T13:10:23.466" v="42" actId="2696"/>
        <pc:sldMkLst>
          <pc:docMk/>
          <pc:sldMk cId="3189052888" sldId="332"/>
        </pc:sldMkLst>
      </pc:sldChg>
      <pc:sldChg chg="addSp delSp modSp mod ord">
        <pc:chgData name="Reseau Entreprendre Occitanie Méditerranée" userId="b5c2c408-1cf4-4fba-b6ee-133449e6babe" providerId="ADAL" clId="{6466E6F9-FDE7-7647-BD32-E777FB4B83D3}" dt="2022-05-31T13:58:16.432" v="2761" actId="1076"/>
        <pc:sldMkLst>
          <pc:docMk/>
          <pc:sldMk cId="1594277366" sldId="333"/>
        </pc:sldMkLst>
        <pc:spChg chg="mod">
          <ac:chgData name="Reseau Entreprendre Occitanie Méditerranée" userId="b5c2c408-1cf4-4fba-b6ee-133449e6babe" providerId="ADAL" clId="{6466E6F9-FDE7-7647-BD32-E777FB4B83D3}" dt="2022-05-30T14:08:21.326" v="186" actId="1076"/>
          <ac:spMkLst>
            <pc:docMk/>
            <pc:sldMk cId="1594277366" sldId="333"/>
            <ac:spMk id="9" creationId="{1C58FB11-7FC5-8447-8559-E0E9525268FF}"/>
          </ac:spMkLst>
        </pc:spChg>
        <pc:picChg chg="del">
          <ac:chgData name="Reseau Entreprendre Occitanie Méditerranée" userId="b5c2c408-1cf4-4fba-b6ee-133449e6babe" providerId="ADAL" clId="{6466E6F9-FDE7-7647-BD32-E777FB4B83D3}" dt="2022-05-30T14:07:07.664" v="135" actId="478"/>
          <ac:picMkLst>
            <pc:docMk/>
            <pc:sldMk cId="1594277366" sldId="333"/>
            <ac:picMk id="3" creationId="{B3AD78E8-06D9-9540-AD51-0D7FA0016083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58:16.432" v="2761" actId="1076"/>
          <ac:picMkLst>
            <pc:docMk/>
            <pc:sldMk cId="1594277366" sldId="333"/>
            <ac:picMk id="6" creationId="{9F17ADC5-CFE6-2656-B53A-30E5E81DCD22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0T14:07:12.069" v="137" actId="1076"/>
          <ac:picMkLst>
            <pc:docMk/>
            <pc:sldMk cId="1594277366" sldId="333"/>
            <ac:picMk id="7" creationId="{FA7A39FC-BF11-31D8-864E-846FC9BAB473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0T14:08:16.867" v="185"/>
          <ac:picMkLst>
            <pc:docMk/>
            <pc:sldMk cId="1594277366" sldId="333"/>
            <ac:picMk id="8" creationId="{A744BA98-C051-C460-E109-1C29DB2E7F39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4:07:18.995" v="139" actId="478"/>
          <ac:picMkLst>
            <pc:docMk/>
            <pc:sldMk cId="1594277366" sldId="333"/>
            <ac:picMk id="15" creationId="{A9D4191B-0E27-7C4E-8AC7-72377DD516F9}"/>
          </ac:picMkLst>
        </pc:picChg>
      </pc:sldChg>
      <pc:sldChg chg="del">
        <pc:chgData name="Reseau Entreprendre Occitanie Méditerranée" userId="b5c2c408-1cf4-4fba-b6ee-133449e6babe" providerId="ADAL" clId="{6466E6F9-FDE7-7647-BD32-E777FB4B83D3}" dt="2022-05-30T15:00:27.787" v="890" actId="2696"/>
        <pc:sldMkLst>
          <pc:docMk/>
          <pc:sldMk cId="2710829619" sldId="334"/>
        </pc:sldMkLst>
      </pc:sldChg>
      <pc:sldChg chg="del">
        <pc:chgData name="Reseau Entreprendre Occitanie Méditerranée" userId="b5c2c408-1cf4-4fba-b6ee-133449e6babe" providerId="ADAL" clId="{6466E6F9-FDE7-7647-BD32-E777FB4B83D3}" dt="2022-05-30T15:00:40.611" v="894" actId="2696"/>
        <pc:sldMkLst>
          <pc:docMk/>
          <pc:sldMk cId="1148389928" sldId="335"/>
        </pc:sldMkLst>
      </pc:sldChg>
      <pc:sldChg chg="addSp delSp modSp mod ord">
        <pc:chgData name="Reseau Entreprendre Occitanie Méditerranée" userId="b5c2c408-1cf4-4fba-b6ee-133449e6babe" providerId="ADAL" clId="{6466E6F9-FDE7-7647-BD32-E777FB4B83D3}" dt="2022-05-31T13:40:05.148" v="2516" actId="20578"/>
        <pc:sldMkLst>
          <pc:docMk/>
          <pc:sldMk cId="2591374925" sldId="337"/>
        </pc:sldMkLst>
        <pc:spChg chg="mod">
          <ac:chgData name="Reseau Entreprendre Occitanie Méditerranée" userId="b5c2c408-1cf4-4fba-b6ee-133449e6babe" providerId="ADAL" clId="{6466E6F9-FDE7-7647-BD32-E777FB4B83D3}" dt="2022-05-31T10:23:57.690" v="2259" actId="1076"/>
          <ac:spMkLst>
            <pc:docMk/>
            <pc:sldMk cId="2591374925" sldId="337"/>
            <ac:spMk id="9" creationId="{109950E6-69EA-234C-BE37-8D561290AA2C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0:24:01.778" v="2260" actId="1076"/>
          <ac:spMkLst>
            <pc:docMk/>
            <pc:sldMk cId="2591374925" sldId="337"/>
            <ac:spMk id="24" creationId="{E1E44957-7DCA-708A-D049-B0E93C857C2D}"/>
          </ac:spMkLst>
        </pc:spChg>
        <pc:picChg chg="del">
          <ac:chgData name="Reseau Entreprendre Occitanie Méditerranée" userId="b5c2c408-1cf4-4fba-b6ee-133449e6babe" providerId="ADAL" clId="{6466E6F9-FDE7-7647-BD32-E777FB4B83D3}" dt="2022-05-31T10:24:26.955" v="2262" actId="478"/>
          <ac:picMkLst>
            <pc:docMk/>
            <pc:sldMk cId="2591374925" sldId="337"/>
            <ac:picMk id="14" creationId="{3822A27E-B232-3A43-94BE-F13D7669D3D3}"/>
          </ac:picMkLst>
        </pc:picChg>
        <pc:picChg chg="add del">
          <ac:chgData name="Reseau Entreprendre Occitanie Méditerranée" userId="b5c2c408-1cf4-4fba-b6ee-133449e6babe" providerId="ADAL" clId="{6466E6F9-FDE7-7647-BD32-E777FB4B83D3}" dt="2022-05-31T10:22:49.718" v="2248" actId="478"/>
          <ac:picMkLst>
            <pc:docMk/>
            <pc:sldMk cId="2591374925" sldId="337"/>
            <ac:picMk id="15" creationId="{BBF9E0AA-A939-F6B8-7EBE-71DCC797E3D4}"/>
          </ac:picMkLst>
        </pc:picChg>
        <pc:picChg chg="mod">
          <ac:chgData name="Reseau Entreprendre Occitanie Méditerranée" userId="b5c2c408-1cf4-4fba-b6ee-133449e6babe" providerId="ADAL" clId="{6466E6F9-FDE7-7647-BD32-E777FB4B83D3}" dt="2022-05-31T10:22:47.571" v="2245" actId="1076"/>
          <ac:picMkLst>
            <pc:docMk/>
            <pc:sldMk cId="2591374925" sldId="337"/>
            <ac:picMk id="19" creationId="{2EFAC507-C02E-14C9-5517-452A392558A9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0:23:23.080" v="2250" actId="1076"/>
          <ac:picMkLst>
            <pc:docMk/>
            <pc:sldMk cId="2591374925" sldId="337"/>
            <ac:picMk id="26" creationId="{2460C662-F41A-2BAD-6C71-A62679443C38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10:19:55.465" v="2206" actId="478"/>
          <ac:picMkLst>
            <pc:docMk/>
            <pc:sldMk cId="2591374925" sldId="337"/>
            <ac:picMk id="27" creationId="{D38DE556-8B51-F275-2126-822B68DD2317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0:24:36.072" v="2264" actId="1076"/>
          <ac:picMkLst>
            <pc:docMk/>
            <pc:sldMk cId="2591374925" sldId="337"/>
            <ac:picMk id="28" creationId="{46F19BC5-2CBE-9DE7-190A-B34AA90DE173}"/>
          </ac:picMkLst>
        </pc:picChg>
        <pc:picChg chg="mod">
          <ac:chgData name="Reseau Entreprendre Occitanie Méditerranée" userId="b5c2c408-1cf4-4fba-b6ee-133449e6babe" providerId="ADAL" clId="{6466E6F9-FDE7-7647-BD32-E777FB4B83D3}" dt="2022-05-31T10:22:46.363" v="2244" actId="1076"/>
          <ac:picMkLst>
            <pc:docMk/>
            <pc:sldMk cId="2591374925" sldId="337"/>
            <ac:picMk id="45" creationId="{EF4B1076-4DAB-B9AF-FDDE-638D892ABDF7}"/>
          </ac:picMkLst>
        </pc:picChg>
        <pc:picChg chg="mod">
          <ac:chgData name="Reseau Entreprendre Occitanie Méditerranée" userId="b5c2c408-1cf4-4fba-b6ee-133449e6babe" providerId="ADAL" clId="{6466E6F9-FDE7-7647-BD32-E777FB4B83D3}" dt="2022-05-31T10:22:48.920" v="2247" actId="1076"/>
          <ac:picMkLst>
            <pc:docMk/>
            <pc:sldMk cId="2591374925" sldId="337"/>
            <ac:picMk id="52" creationId="{650BEB3D-7FA4-FBF4-CC82-578CED275E10}"/>
          </ac:picMkLst>
        </pc:picChg>
      </pc:sldChg>
      <pc:sldChg chg="del">
        <pc:chgData name="Reseau Entreprendre Occitanie Méditerranée" userId="b5c2c408-1cf4-4fba-b6ee-133449e6babe" providerId="ADAL" clId="{6466E6F9-FDE7-7647-BD32-E777FB4B83D3}" dt="2022-05-31T10:24:43.999" v="2265" actId="2696"/>
        <pc:sldMkLst>
          <pc:docMk/>
          <pc:sldMk cId="3075175012" sldId="340"/>
        </pc:sldMkLst>
      </pc:sldChg>
      <pc:sldChg chg="del">
        <pc:chgData name="Reseau Entreprendre Occitanie Méditerranée" userId="b5c2c408-1cf4-4fba-b6ee-133449e6babe" providerId="ADAL" clId="{6466E6F9-FDE7-7647-BD32-E777FB4B83D3}" dt="2022-05-30T15:00:26.504" v="887" actId="2696"/>
        <pc:sldMkLst>
          <pc:docMk/>
          <pc:sldMk cId="1547093580" sldId="343"/>
        </pc:sldMkLst>
      </pc:sldChg>
      <pc:sldChg chg="del">
        <pc:chgData name="Reseau Entreprendre Occitanie Méditerranée" userId="b5c2c408-1cf4-4fba-b6ee-133449e6babe" providerId="ADAL" clId="{6466E6F9-FDE7-7647-BD32-E777FB4B83D3}" dt="2022-05-30T15:00:27.345" v="889" actId="2696"/>
        <pc:sldMkLst>
          <pc:docMk/>
          <pc:sldMk cId="1895038929" sldId="346"/>
        </pc:sldMkLst>
      </pc:sldChg>
      <pc:sldChg chg="del">
        <pc:chgData name="Reseau Entreprendre Occitanie Méditerranée" userId="b5c2c408-1cf4-4fba-b6ee-133449e6babe" providerId="ADAL" clId="{6466E6F9-FDE7-7647-BD32-E777FB4B83D3}" dt="2022-05-30T15:00:29.801" v="893" actId="2696"/>
        <pc:sldMkLst>
          <pc:docMk/>
          <pc:sldMk cId="2805303844" sldId="347"/>
        </pc:sldMkLst>
      </pc:sldChg>
      <pc:sldChg chg="del">
        <pc:chgData name="Reseau Entreprendre Occitanie Méditerranée" userId="b5c2c408-1cf4-4fba-b6ee-133449e6babe" providerId="ADAL" clId="{6466E6F9-FDE7-7647-BD32-E777FB4B83D3}" dt="2022-05-31T10:24:15.412" v="2261" actId="2696"/>
        <pc:sldMkLst>
          <pc:docMk/>
          <pc:sldMk cId="3154620023" sldId="348"/>
        </pc:sldMkLst>
      </pc:sldChg>
      <pc:sldChg chg="del">
        <pc:chgData name="Reseau Entreprendre Occitanie Méditerranée" userId="b5c2c408-1cf4-4fba-b6ee-133449e6babe" providerId="ADAL" clId="{6466E6F9-FDE7-7647-BD32-E777FB4B83D3}" dt="2022-05-31T13:39:58.676" v="2514" actId="2696"/>
        <pc:sldMkLst>
          <pc:docMk/>
          <pc:sldMk cId="4011753135" sldId="350"/>
        </pc:sldMkLst>
      </pc:sldChg>
      <pc:sldChg chg="del">
        <pc:chgData name="Reseau Entreprendre Occitanie Méditerranée" userId="b5c2c408-1cf4-4fba-b6ee-133449e6babe" providerId="ADAL" clId="{6466E6F9-FDE7-7647-BD32-E777FB4B83D3}" dt="2022-05-31T13:39:59.363" v="2515" actId="2696"/>
        <pc:sldMkLst>
          <pc:docMk/>
          <pc:sldMk cId="4269409161" sldId="351"/>
        </pc:sldMkLst>
      </pc:sldChg>
      <pc:sldChg chg="addSp delSp modSp add mod">
        <pc:chgData name="Reseau Entreprendre Occitanie Méditerranée" userId="b5c2c408-1cf4-4fba-b6ee-133449e6babe" providerId="ADAL" clId="{6466E6F9-FDE7-7647-BD32-E777FB4B83D3}" dt="2022-05-30T13:20:28.393" v="120" actId="1076"/>
        <pc:sldMkLst>
          <pc:docMk/>
          <pc:sldMk cId="1607817758" sldId="352"/>
        </pc:sldMkLst>
        <pc:spChg chg="add del mod">
          <ac:chgData name="Reseau Entreprendre Occitanie Méditerranée" userId="b5c2c408-1cf4-4fba-b6ee-133449e6babe" providerId="ADAL" clId="{6466E6F9-FDE7-7647-BD32-E777FB4B83D3}" dt="2022-05-30T13:17:21.182" v="80" actId="478"/>
          <ac:spMkLst>
            <pc:docMk/>
            <pc:sldMk cId="1607817758" sldId="352"/>
            <ac:spMk id="3" creationId="{3DCBDF36-E657-95E4-4360-C47221464F12}"/>
          </ac:spMkLst>
        </pc:spChg>
        <pc:spChg chg="del">
          <ac:chgData name="Reseau Entreprendre Occitanie Méditerranée" userId="b5c2c408-1cf4-4fba-b6ee-133449e6babe" providerId="ADAL" clId="{6466E6F9-FDE7-7647-BD32-E777FB4B83D3}" dt="2022-05-30T13:17:18.863" v="79" actId="478"/>
          <ac:spMkLst>
            <pc:docMk/>
            <pc:sldMk cId="1607817758" sldId="352"/>
            <ac:spMk id="5" creationId="{64352411-6094-4FE4-A2C6-B27ABE79E87A}"/>
          </ac:spMkLst>
        </pc:spChg>
        <pc:spChg chg="add mod">
          <ac:chgData name="Reseau Entreprendre Occitanie Méditerranée" userId="b5c2c408-1cf4-4fba-b6ee-133449e6babe" providerId="ADAL" clId="{6466E6F9-FDE7-7647-BD32-E777FB4B83D3}" dt="2022-05-30T13:20:22.924" v="119" actId="166"/>
          <ac:spMkLst>
            <pc:docMk/>
            <pc:sldMk cId="1607817758" sldId="352"/>
            <ac:spMk id="6" creationId="{0F2FA14C-44D8-769D-8200-4EC08FCC4B2D}"/>
          </ac:spMkLst>
        </pc:spChg>
        <pc:spChg chg="add mod">
          <ac:chgData name="Reseau Entreprendre Occitanie Méditerranée" userId="b5c2c408-1cf4-4fba-b6ee-133449e6babe" providerId="ADAL" clId="{6466E6F9-FDE7-7647-BD32-E777FB4B83D3}" dt="2022-05-30T13:20:28.393" v="120" actId="1076"/>
          <ac:spMkLst>
            <pc:docMk/>
            <pc:sldMk cId="1607817758" sldId="352"/>
            <ac:spMk id="7" creationId="{5B490E3F-B40A-BFC3-6171-4D96EBD76A68}"/>
          </ac:spMkLst>
        </pc:spChg>
        <pc:spChg chg="mod">
          <ac:chgData name="Reseau Entreprendre Occitanie Méditerranée" userId="b5c2c408-1cf4-4fba-b6ee-133449e6babe" providerId="ADAL" clId="{6466E6F9-FDE7-7647-BD32-E777FB4B83D3}" dt="2022-05-30T13:19:05.643" v="98" actId="1076"/>
          <ac:spMkLst>
            <pc:docMk/>
            <pc:sldMk cId="1607817758" sldId="352"/>
            <ac:spMk id="8" creationId="{76C7D67B-DAFE-0B41-A2E1-F8D5887DE402}"/>
          </ac:spMkLst>
        </pc:spChg>
        <pc:spChg chg="del">
          <ac:chgData name="Reseau Entreprendre Occitanie Méditerranée" userId="b5c2c408-1cf4-4fba-b6ee-133449e6babe" providerId="ADAL" clId="{6466E6F9-FDE7-7647-BD32-E777FB4B83D3}" dt="2022-05-30T13:15:06.178" v="51" actId="478"/>
          <ac:spMkLst>
            <pc:docMk/>
            <pc:sldMk cId="1607817758" sldId="352"/>
            <ac:spMk id="10" creationId="{5A325583-84E4-1101-D904-CBA7A22F0299}"/>
          </ac:spMkLst>
        </pc:spChg>
        <pc:spChg chg="del">
          <ac:chgData name="Reseau Entreprendre Occitanie Méditerranée" userId="b5c2c408-1cf4-4fba-b6ee-133449e6babe" providerId="ADAL" clId="{6466E6F9-FDE7-7647-BD32-E777FB4B83D3}" dt="2022-05-30T13:15:04.603" v="50" actId="478"/>
          <ac:spMkLst>
            <pc:docMk/>
            <pc:sldMk cId="1607817758" sldId="352"/>
            <ac:spMk id="11" creationId="{F71919C3-4365-A46B-1155-C061DD0E1783}"/>
          </ac:spMkLst>
        </pc:spChg>
        <pc:picChg chg="add del mod">
          <ac:chgData name="Reseau Entreprendre Occitanie Méditerranée" userId="b5c2c408-1cf4-4fba-b6ee-133449e6babe" providerId="ADAL" clId="{6466E6F9-FDE7-7647-BD32-E777FB4B83D3}" dt="2022-05-30T13:15:50.298" v="56" actId="478"/>
          <ac:picMkLst>
            <pc:docMk/>
            <pc:sldMk cId="1607817758" sldId="352"/>
            <ac:picMk id="9" creationId="{15EAD5C3-4384-0AC1-8DD1-81B20DED51AE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0T13:15:54.770" v="58" actId="478"/>
          <ac:picMkLst>
            <pc:docMk/>
            <pc:sldMk cId="1607817758" sldId="352"/>
            <ac:picMk id="12" creationId="{2E7BBBA0-C033-3F44-5C15-53A13DFD8AEB}"/>
          </ac:picMkLst>
        </pc:picChg>
        <pc:picChg chg="add mod modCrop">
          <ac:chgData name="Reseau Entreprendre Occitanie Méditerranée" userId="b5c2c408-1cf4-4fba-b6ee-133449e6babe" providerId="ADAL" clId="{6466E6F9-FDE7-7647-BD32-E777FB4B83D3}" dt="2022-05-30T13:19:08.578" v="99" actId="1076"/>
          <ac:picMkLst>
            <pc:docMk/>
            <pc:sldMk cId="1607817758" sldId="352"/>
            <ac:picMk id="13" creationId="{E330EA3D-0CE1-E769-82CC-126B1974A2D0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0T13:19:22.490" v="100"/>
          <ac:picMkLst>
            <pc:docMk/>
            <pc:sldMk cId="1607817758" sldId="352"/>
            <ac:picMk id="14" creationId="{3BFD8F9F-4B92-A5BB-A696-897629B476CA}"/>
          </ac:picMkLst>
        </pc:picChg>
      </pc:sldChg>
      <pc:sldChg chg="addSp delSp modSp add del mod">
        <pc:chgData name="Reseau Entreprendre Occitanie Méditerranée" userId="b5c2c408-1cf4-4fba-b6ee-133449e6babe" providerId="ADAL" clId="{6466E6F9-FDE7-7647-BD32-E777FB4B83D3}" dt="2022-05-31T14:01:06.555" v="2839" actId="2696"/>
        <pc:sldMkLst>
          <pc:docMk/>
          <pc:sldMk cId="3199459069" sldId="353"/>
        </pc:sldMkLst>
        <pc:spChg chg="mod">
          <ac:chgData name="Reseau Entreprendre Occitanie Méditerranée" userId="b5c2c408-1cf4-4fba-b6ee-133449e6babe" providerId="ADAL" clId="{6466E6F9-FDE7-7647-BD32-E777FB4B83D3}" dt="2022-05-31T14:00:11.892" v="2832" actId="1076"/>
          <ac:spMkLst>
            <pc:docMk/>
            <pc:sldMk cId="3199459069" sldId="353"/>
            <ac:spMk id="9" creationId="{1C58FB11-7FC5-8447-8559-E0E9525268FF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0T14:21:45.787" v="354" actId="478"/>
          <ac:spMkLst>
            <pc:docMk/>
            <pc:sldMk cId="3199459069" sldId="353"/>
            <ac:spMk id="10" creationId="{E5E9E85B-ABDF-DAA5-8608-58870555FAA1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1T14:00:40.141" v="2834" actId="478"/>
          <ac:spMkLst>
            <pc:docMk/>
            <pc:sldMk cId="3199459069" sldId="353"/>
            <ac:spMk id="13" creationId="{45E1EB4F-21EC-5FEB-B9FB-F091E1C36241}"/>
          </ac:spMkLst>
        </pc:spChg>
        <pc:picChg chg="del">
          <ac:chgData name="Reseau Entreprendre Occitanie Méditerranée" userId="b5c2c408-1cf4-4fba-b6ee-133449e6babe" providerId="ADAL" clId="{6466E6F9-FDE7-7647-BD32-E777FB4B83D3}" dt="2022-05-30T14:18:11.977" v="292" actId="478"/>
          <ac:picMkLst>
            <pc:docMk/>
            <pc:sldMk cId="3199459069" sldId="353"/>
            <ac:picMk id="6" creationId="{9F17ADC5-CFE6-2656-B53A-30E5E81DCD22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4:18:11.033" v="291" actId="478"/>
          <ac:picMkLst>
            <pc:docMk/>
            <pc:sldMk cId="3199459069" sldId="353"/>
            <ac:picMk id="7" creationId="{FA7A39FC-BF11-31D8-864E-846FC9BAB473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0T14:21:47.350" v="355" actId="478"/>
          <ac:picMkLst>
            <pc:docMk/>
            <pc:sldMk cId="3199459069" sldId="353"/>
            <ac:picMk id="11" creationId="{5092E1DE-FD0C-7653-5D81-83C8A2113A70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00:41.981" v="2835" actId="478"/>
          <ac:picMkLst>
            <pc:docMk/>
            <pc:sldMk cId="3199459069" sldId="353"/>
            <ac:picMk id="14" creationId="{76CB9938-E6DE-3F8C-FB0B-83B1D75CC0FC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4:00:53.476" v="2838" actId="1076"/>
          <ac:picMkLst>
            <pc:docMk/>
            <pc:sldMk cId="3199459069" sldId="353"/>
            <ac:picMk id="15" creationId="{02E97AFA-534B-9884-8601-67CDA2CA3F1D}"/>
          </ac:picMkLst>
        </pc:picChg>
      </pc:sldChg>
      <pc:sldChg chg="modSp add mod">
        <pc:chgData name="Reseau Entreprendre Occitanie Méditerranée" userId="b5c2c408-1cf4-4fba-b6ee-133449e6babe" providerId="ADAL" clId="{6466E6F9-FDE7-7647-BD32-E777FB4B83D3}" dt="2022-05-31T13:59:42.112" v="2814" actId="20577"/>
        <pc:sldMkLst>
          <pc:docMk/>
          <pc:sldMk cId="3425984143" sldId="354"/>
        </pc:sldMkLst>
        <pc:spChg chg="mod">
          <ac:chgData name="Reseau Entreprendre Occitanie Méditerranée" userId="b5c2c408-1cf4-4fba-b6ee-133449e6babe" providerId="ADAL" clId="{6466E6F9-FDE7-7647-BD32-E777FB4B83D3}" dt="2022-05-31T13:59:42.112" v="2814" actId="20577"/>
          <ac:spMkLst>
            <pc:docMk/>
            <pc:sldMk cId="3425984143" sldId="354"/>
            <ac:spMk id="9" creationId="{1C58FB11-7FC5-8447-8559-E0E9525268FF}"/>
          </ac:spMkLst>
        </pc:spChg>
      </pc:sldChg>
      <pc:sldChg chg="addSp delSp modSp add del mod">
        <pc:chgData name="Reseau Entreprendre Occitanie Méditerranée" userId="b5c2c408-1cf4-4fba-b6ee-133449e6babe" providerId="ADAL" clId="{6466E6F9-FDE7-7647-BD32-E777FB4B83D3}" dt="2022-05-31T14:09:21.156" v="3052" actId="2696"/>
        <pc:sldMkLst>
          <pc:docMk/>
          <pc:sldMk cId="1628967327" sldId="355"/>
        </pc:sldMkLst>
        <pc:spChg chg="del mod">
          <ac:chgData name="Reseau Entreprendre Occitanie Méditerranée" userId="b5c2c408-1cf4-4fba-b6ee-133449e6babe" providerId="ADAL" clId="{6466E6F9-FDE7-7647-BD32-E777FB4B83D3}" dt="2022-05-30T14:27:24.243" v="495" actId="478"/>
          <ac:spMkLst>
            <pc:docMk/>
            <pc:sldMk cId="1628967327" sldId="355"/>
            <ac:spMk id="14" creationId="{1829BA44-B477-4A93-ACEE-B6EEAA10F1D4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18" creationId="{76A5AFE7-6728-4976-82E5-CAB43DA076D5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0.209" v="493" actId="478"/>
          <ac:spMkLst>
            <pc:docMk/>
            <pc:sldMk cId="1628967327" sldId="355"/>
            <ac:spMk id="24" creationId="{E8FC988C-6B69-4496-8908-5AF27020F929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25" creationId="{96A8FE74-A65B-DB4B-8733-B9E19314BF20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27" creationId="{73E06D27-3E83-454F-988B-96A1FE9F4A93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28" creationId="{1F36950B-5B74-0946-8796-49EB358F8C0D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29" creationId="{7468FCDB-5836-4A76-9D19-6F40B75BE530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30" creationId="{FB40A944-1B0A-41AB-8BF5-A04AF26FE48A}"/>
          </ac:spMkLst>
        </pc:spChg>
        <pc:spChg chg="mod">
          <ac:chgData name="Reseau Entreprendre Occitanie Méditerranée" userId="b5c2c408-1cf4-4fba-b6ee-133449e6babe" providerId="ADAL" clId="{6466E6F9-FDE7-7647-BD32-E777FB4B83D3}" dt="2022-05-30T14:28:04.184" v="503" actId="20577"/>
          <ac:spMkLst>
            <pc:docMk/>
            <pc:sldMk cId="1628967327" sldId="355"/>
            <ac:spMk id="32" creationId="{9EDA31E7-EC11-4969-8D33-772ECECB1644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33" creationId="{0C766C4B-76D7-4B70-8121-423345B7ABCC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34" creationId="{4F4E21D3-4C5B-40F0-B380-5ACBA5D36E1E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35" creationId="{71E370B5-30F1-4CC1-B6AF-198F8BA76E4C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37" creationId="{A20158FC-98F1-814E-9273-D3D58D405884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27:29.761" v="496" actId="478"/>
          <ac:spMkLst>
            <pc:docMk/>
            <pc:sldMk cId="1628967327" sldId="355"/>
            <ac:spMk id="38" creationId="{13D235C1-5730-3B42-936B-6D5AD63DB49B}"/>
          </ac:spMkLst>
        </pc:spChg>
        <pc:picChg chg="del">
          <ac:chgData name="Reseau Entreprendre Occitanie Méditerranée" userId="b5c2c408-1cf4-4fba-b6ee-133449e6babe" providerId="ADAL" clId="{6466E6F9-FDE7-7647-BD32-E777FB4B83D3}" dt="2022-05-30T14:27:29.761" v="496" actId="478"/>
          <ac:picMkLst>
            <pc:docMk/>
            <pc:sldMk cId="1628967327" sldId="355"/>
            <ac:picMk id="13" creationId="{494AAF6A-C4FB-4E87-A54C-94990D7CAA68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4:27:29.761" v="496" actId="478"/>
          <ac:picMkLst>
            <pc:docMk/>
            <pc:sldMk cId="1628967327" sldId="355"/>
            <ac:picMk id="20" creationId="{67396A94-BC5A-724A-8173-AA59B44A4D83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08:44.389" v="3043" actId="21"/>
          <ac:picMkLst>
            <pc:docMk/>
            <pc:sldMk cId="1628967327" sldId="355"/>
            <ac:picMk id="21" creationId="{D9524AE5-9A41-194C-5A00-D12E1C756F0E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0T14:28:15.216" v="507" actId="1076"/>
          <ac:picMkLst>
            <pc:docMk/>
            <pc:sldMk cId="1628967327" sldId="355"/>
            <ac:picMk id="22" creationId="{56F575CA-D175-98FD-210B-611D4FF7B541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4:27:29.761" v="496" actId="478"/>
          <ac:picMkLst>
            <pc:docMk/>
            <pc:sldMk cId="1628967327" sldId="355"/>
            <ac:picMk id="26" creationId="{937D4431-7BB1-CB47-B07F-414CC5B73EB2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4:27:29.761" v="496" actId="478"/>
          <ac:picMkLst>
            <pc:docMk/>
            <pc:sldMk cId="1628967327" sldId="355"/>
            <ac:picMk id="36" creationId="{031DD7B7-3F8C-CB40-ABC9-7332624E9BA7}"/>
          </ac:picMkLst>
        </pc:picChg>
      </pc:sldChg>
      <pc:sldChg chg="addSp delSp modSp add del mod">
        <pc:chgData name="Reseau Entreprendre Occitanie Méditerranée" userId="b5c2c408-1cf4-4fba-b6ee-133449e6babe" providerId="ADAL" clId="{6466E6F9-FDE7-7647-BD32-E777FB4B83D3}" dt="2022-05-31T14:11:14.835" v="3086" actId="2696"/>
        <pc:sldMkLst>
          <pc:docMk/>
          <pc:sldMk cId="1539661505" sldId="356"/>
        </pc:sldMkLst>
        <pc:spChg chg="add mod">
          <ac:chgData name="Reseau Entreprendre Occitanie Méditerranée" userId="b5c2c408-1cf4-4fba-b6ee-133449e6babe" providerId="ADAL" clId="{6466E6F9-FDE7-7647-BD32-E777FB4B83D3}" dt="2022-05-30T14:30:07.255" v="535" actId="113"/>
          <ac:spMkLst>
            <pc:docMk/>
            <pc:sldMk cId="1539661505" sldId="356"/>
            <ac:spMk id="5" creationId="{1669419A-0C79-2B5F-4AC5-3923B07012D8}"/>
          </ac:spMkLst>
        </pc:spChg>
        <pc:spChg chg="add mod">
          <ac:chgData name="Reseau Entreprendre Occitanie Méditerranée" userId="b5c2c408-1cf4-4fba-b6ee-133449e6babe" providerId="ADAL" clId="{6466E6F9-FDE7-7647-BD32-E777FB4B83D3}" dt="2022-05-30T14:30:33.751" v="539" actId="1076"/>
          <ac:spMkLst>
            <pc:docMk/>
            <pc:sldMk cId="1539661505" sldId="356"/>
            <ac:spMk id="6" creationId="{CDB59561-7CDA-C2E7-76E8-8B2EB8EFECB9}"/>
          </ac:spMkLst>
        </pc:spChg>
        <pc:spChg chg="add mod">
          <ac:chgData name="Reseau Entreprendre Occitanie Méditerranée" userId="b5c2c408-1cf4-4fba-b6ee-133449e6babe" providerId="ADAL" clId="{6466E6F9-FDE7-7647-BD32-E777FB4B83D3}" dt="2022-05-30T14:30:33.751" v="539" actId="1076"/>
          <ac:spMkLst>
            <pc:docMk/>
            <pc:sldMk cId="1539661505" sldId="356"/>
            <ac:spMk id="8" creationId="{F612A30D-9B4F-9005-E351-5BA77C2B3FA1}"/>
          </ac:spMkLst>
        </pc:spChg>
        <pc:spChg chg="mod">
          <ac:chgData name="Reseau Entreprendre Occitanie Méditerranée" userId="b5c2c408-1cf4-4fba-b6ee-133449e6babe" providerId="ADAL" clId="{6466E6F9-FDE7-7647-BD32-E777FB4B83D3}" dt="2022-05-30T14:29:54.348" v="533" actId="14100"/>
          <ac:spMkLst>
            <pc:docMk/>
            <pc:sldMk cId="1539661505" sldId="356"/>
            <ac:spMk id="32" creationId="{9EDA31E7-EC11-4969-8D33-772ECECB1644}"/>
          </ac:spMkLst>
        </pc:spChg>
        <pc:picChg chg="add mod">
          <ac:chgData name="Reseau Entreprendre Occitanie Méditerranée" userId="b5c2c408-1cf4-4fba-b6ee-133449e6babe" providerId="ADAL" clId="{6466E6F9-FDE7-7647-BD32-E777FB4B83D3}" dt="2022-05-30T14:30:58.752" v="545" actId="1076"/>
          <ac:picMkLst>
            <pc:docMk/>
            <pc:sldMk cId="1539661505" sldId="356"/>
            <ac:picMk id="7" creationId="{D33EF396-FB60-DEB3-C53C-38B4AA5256DA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0T14:30:53.280" v="544" actId="167"/>
          <ac:picMkLst>
            <pc:docMk/>
            <pc:sldMk cId="1539661505" sldId="356"/>
            <ac:picMk id="9" creationId="{61A64988-1010-C9BC-AEEE-64CFCBDECB92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4:28:46.553" v="522" actId="478"/>
          <ac:picMkLst>
            <pc:docMk/>
            <pc:sldMk cId="1539661505" sldId="356"/>
            <ac:picMk id="21" creationId="{D9524AE5-9A41-194C-5A00-D12E1C756F0E}"/>
          </ac:picMkLst>
        </pc:picChg>
      </pc:sldChg>
      <pc:sldChg chg="addSp delSp modSp add del mod">
        <pc:chgData name="Reseau Entreprendre Occitanie Méditerranée" userId="b5c2c408-1cf4-4fba-b6ee-133449e6babe" providerId="ADAL" clId="{6466E6F9-FDE7-7647-BD32-E777FB4B83D3}" dt="2022-05-31T14:11:55.844" v="3096" actId="2696"/>
        <pc:sldMkLst>
          <pc:docMk/>
          <pc:sldMk cId="3237520395" sldId="357"/>
        </pc:sldMkLst>
        <pc:spChg chg="del">
          <ac:chgData name="Reseau Entreprendre Occitanie Méditerranée" userId="b5c2c408-1cf4-4fba-b6ee-133449e6babe" providerId="ADAL" clId="{6466E6F9-FDE7-7647-BD32-E777FB4B83D3}" dt="2022-05-30T14:32:07.628" v="558" actId="478"/>
          <ac:spMkLst>
            <pc:docMk/>
            <pc:sldMk cId="3237520395" sldId="357"/>
            <ac:spMk id="5" creationId="{1669419A-0C79-2B5F-4AC5-3923B07012D8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31:45.174" v="551" actId="478"/>
          <ac:spMkLst>
            <pc:docMk/>
            <pc:sldMk cId="3237520395" sldId="357"/>
            <ac:spMk id="6" creationId="{CDB59561-7CDA-C2E7-76E8-8B2EB8EFECB9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31:43.492" v="550" actId="478"/>
          <ac:spMkLst>
            <pc:docMk/>
            <pc:sldMk cId="3237520395" sldId="357"/>
            <ac:spMk id="8" creationId="{F612A30D-9B4F-9005-E351-5BA77C2B3FA1}"/>
          </ac:spMkLst>
        </pc:spChg>
        <pc:spChg chg="mod">
          <ac:chgData name="Reseau Entreprendre Occitanie Méditerranée" userId="b5c2c408-1cf4-4fba-b6ee-133449e6babe" providerId="ADAL" clId="{6466E6F9-FDE7-7647-BD32-E777FB4B83D3}" dt="2022-05-30T14:32:48.823" v="586" actId="108"/>
          <ac:spMkLst>
            <pc:docMk/>
            <pc:sldMk cId="3237520395" sldId="357"/>
            <ac:spMk id="32" creationId="{9EDA31E7-EC11-4969-8D33-772ECECB1644}"/>
          </ac:spMkLst>
        </pc:spChg>
        <pc:picChg chg="del">
          <ac:chgData name="Reseau Entreprendre Occitanie Méditerranée" userId="b5c2c408-1cf4-4fba-b6ee-133449e6babe" providerId="ADAL" clId="{6466E6F9-FDE7-7647-BD32-E777FB4B83D3}" dt="2022-05-30T14:31:41.791" v="549" actId="478"/>
          <ac:picMkLst>
            <pc:docMk/>
            <pc:sldMk cId="3237520395" sldId="357"/>
            <ac:picMk id="7" creationId="{D33EF396-FB60-DEB3-C53C-38B4AA5256DA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11:42.798" v="3092" actId="21"/>
          <ac:picMkLst>
            <pc:docMk/>
            <pc:sldMk cId="3237520395" sldId="357"/>
            <ac:picMk id="10" creationId="{2AF681B6-8E9A-8932-CA11-27BF47CC7557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11:42.798" v="3092" actId="21"/>
          <ac:picMkLst>
            <pc:docMk/>
            <pc:sldMk cId="3237520395" sldId="357"/>
            <ac:picMk id="11" creationId="{58F49114-7982-709B-BBA6-2E48AE1C4683}"/>
          </ac:picMkLst>
        </pc:picChg>
      </pc:sldChg>
      <pc:sldChg chg="addSp delSp modSp add del mod">
        <pc:chgData name="Reseau Entreprendre Occitanie Méditerranée" userId="b5c2c408-1cf4-4fba-b6ee-133449e6babe" providerId="ADAL" clId="{6466E6F9-FDE7-7647-BD32-E777FB4B83D3}" dt="2022-05-31T14:13:07.526" v="3113" actId="2696"/>
        <pc:sldMkLst>
          <pc:docMk/>
          <pc:sldMk cId="3578419294" sldId="358"/>
        </pc:sldMkLst>
        <pc:spChg chg="del">
          <ac:chgData name="Reseau Entreprendre Occitanie Méditerranée" userId="b5c2c408-1cf4-4fba-b6ee-133449e6babe" providerId="ADAL" clId="{6466E6F9-FDE7-7647-BD32-E777FB4B83D3}" dt="2022-05-30T14:34:00.247" v="613" actId="478"/>
          <ac:spMkLst>
            <pc:docMk/>
            <pc:sldMk cId="3578419294" sldId="358"/>
            <ac:spMk id="5" creationId="{1669419A-0C79-2B5F-4AC5-3923B07012D8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33:57.485" v="611" actId="478"/>
          <ac:spMkLst>
            <pc:docMk/>
            <pc:sldMk cId="3578419294" sldId="358"/>
            <ac:spMk id="6" creationId="{CDB59561-7CDA-C2E7-76E8-8B2EB8EFECB9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33:55.968" v="610" actId="478"/>
          <ac:spMkLst>
            <pc:docMk/>
            <pc:sldMk cId="3578419294" sldId="358"/>
            <ac:spMk id="8" creationId="{F612A30D-9B4F-9005-E351-5BA77C2B3FA1}"/>
          </ac:spMkLst>
        </pc:spChg>
        <pc:spChg chg="add mod">
          <ac:chgData name="Reseau Entreprendre Occitanie Méditerranée" userId="b5c2c408-1cf4-4fba-b6ee-133449e6babe" providerId="ADAL" clId="{6466E6F9-FDE7-7647-BD32-E777FB4B83D3}" dt="2022-05-30T14:34:08.143" v="627" actId="20577"/>
          <ac:spMkLst>
            <pc:docMk/>
            <pc:sldMk cId="3578419294" sldId="358"/>
            <ac:spMk id="10" creationId="{CB0E0E2F-E5EC-2F04-1452-FEE7496F339A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34:01.796" v="614" actId="478"/>
          <ac:spMkLst>
            <pc:docMk/>
            <pc:sldMk cId="3578419294" sldId="358"/>
            <ac:spMk id="32" creationId="{9EDA31E7-EC11-4969-8D33-772ECECB1644}"/>
          </ac:spMkLst>
        </pc:spChg>
        <pc:picChg chg="del">
          <ac:chgData name="Reseau Entreprendre Occitanie Méditerranée" userId="b5c2c408-1cf4-4fba-b6ee-133449e6babe" providerId="ADAL" clId="{6466E6F9-FDE7-7647-BD32-E777FB4B83D3}" dt="2022-05-30T14:33:58.314" v="612" actId="478"/>
          <ac:picMkLst>
            <pc:docMk/>
            <pc:sldMk cId="3578419294" sldId="358"/>
            <ac:picMk id="7" creationId="{D33EF396-FB60-DEB3-C53C-38B4AA5256DA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0T14:34:32.698" v="637" actId="1076"/>
          <ac:picMkLst>
            <pc:docMk/>
            <pc:sldMk cId="3578419294" sldId="358"/>
            <ac:picMk id="11" creationId="{D9164B20-0AE1-8542-47A7-D099C01D2598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0T14:34:27.098" v="633" actId="1076"/>
          <ac:picMkLst>
            <pc:docMk/>
            <pc:sldMk cId="3578419294" sldId="358"/>
            <ac:picMk id="12" creationId="{E684902C-ACDD-7EEE-184B-891719BCC48A}"/>
          </ac:picMkLst>
        </pc:picChg>
      </pc:sldChg>
      <pc:sldChg chg="addSp delSp modSp add del mod">
        <pc:chgData name="Reseau Entreprendre Occitanie Méditerranée" userId="b5c2c408-1cf4-4fba-b6ee-133449e6babe" providerId="ADAL" clId="{6466E6F9-FDE7-7647-BD32-E777FB4B83D3}" dt="2022-05-31T14:12:38.109" v="3106" actId="2696"/>
        <pc:sldMkLst>
          <pc:docMk/>
          <pc:sldMk cId="2142793945" sldId="359"/>
        </pc:sldMkLst>
        <pc:spChg chg="del">
          <ac:chgData name="Reseau Entreprendre Occitanie Méditerranée" userId="b5c2c408-1cf4-4fba-b6ee-133449e6babe" providerId="ADAL" clId="{6466E6F9-FDE7-7647-BD32-E777FB4B83D3}" dt="2022-05-30T14:33:00.387" v="587" actId="478"/>
          <ac:spMkLst>
            <pc:docMk/>
            <pc:sldMk cId="2142793945" sldId="359"/>
            <ac:spMk id="5" creationId="{1669419A-0C79-2B5F-4AC5-3923B07012D8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33:11.649" v="600" actId="478"/>
          <ac:spMkLst>
            <pc:docMk/>
            <pc:sldMk cId="2142793945" sldId="359"/>
            <ac:spMk id="6" creationId="{CDB59561-7CDA-C2E7-76E8-8B2EB8EFECB9}"/>
          </ac:spMkLst>
        </pc:spChg>
        <pc:spChg chg="del mod">
          <ac:chgData name="Reseau Entreprendre Occitanie Méditerranée" userId="b5c2c408-1cf4-4fba-b6ee-133449e6babe" providerId="ADAL" clId="{6466E6F9-FDE7-7647-BD32-E777FB4B83D3}" dt="2022-05-30T14:33:10.323" v="599" actId="478"/>
          <ac:spMkLst>
            <pc:docMk/>
            <pc:sldMk cId="2142793945" sldId="359"/>
            <ac:spMk id="8" creationId="{F612A30D-9B4F-9005-E351-5BA77C2B3FA1}"/>
          </ac:spMkLst>
        </pc:spChg>
        <pc:spChg chg="add mod">
          <ac:chgData name="Reseau Entreprendre Occitanie Méditerranée" userId="b5c2c408-1cf4-4fba-b6ee-133449e6babe" providerId="ADAL" clId="{6466E6F9-FDE7-7647-BD32-E777FB4B83D3}" dt="2022-05-30T14:33:06.311" v="596" actId="20577"/>
          <ac:spMkLst>
            <pc:docMk/>
            <pc:sldMk cId="2142793945" sldId="359"/>
            <ac:spMk id="10" creationId="{046FA47D-B818-630B-FE61-08950718200A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33:01.795" v="588" actId="478"/>
          <ac:spMkLst>
            <pc:docMk/>
            <pc:sldMk cId="2142793945" sldId="359"/>
            <ac:spMk id="32" creationId="{9EDA31E7-EC11-4969-8D33-772ECECB1644}"/>
          </ac:spMkLst>
        </pc:spChg>
        <pc:picChg chg="del">
          <ac:chgData name="Reseau Entreprendre Occitanie Méditerranée" userId="b5c2c408-1cf4-4fba-b6ee-133449e6babe" providerId="ADAL" clId="{6466E6F9-FDE7-7647-BD32-E777FB4B83D3}" dt="2022-05-30T14:33:08.069" v="597" actId="478"/>
          <ac:picMkLst>
            <pc:docMk/>
            <pc:sldMk cId="2142793945" sldId="359"/>
            <ac:picMk id="7" creationId="{D33EF396-FB60-DEB3-C53C-38B4AA5256DA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12:25.091" v="3102" actId="21"/>
          <ac:picMkLst>
            <pc:docMk/>
            <pc:sldMk cId="2142793945" sldId="359"/>
            <ac:picMk id="11" creationId="{E74CBB21-0B6A-62E7-FDC1-0AD2ADEA4578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12:25.091" v="3102" actId="21"/>
          <ac:picMkLst>
            <pc:docMk/>
            <pc:sldMk cId="2142793945" sldId="359"/>
            <ac:picMk id="12" creationId="{80F03A09-4379-BA38-1D86-7D19E64B8043}"/>
          </ac:picMkLst>
        </pc:picChg>
      </pc:sldChg>
      <pc:sldChg chg="addSp delSp modSp add del mod">
        <pc:chgData name="Reseau Entreprendre Occitanie Méditerranée" userId="b5c2c408-1cf4-4fba-b6ee-133449e6babe" providerId="ADAL" clId="{6466E6F9-FDE7-7647-BD32-E777FB4B83D3}" dt="2022-05-31T14:07:53.409" v="3018" actId="2696"/>
        <pc:sldMkLst>
          <pc:docMk/>
          <pc:sldMk cId="1002820348" sldId="360"/>
        </pc:sldMkLst>
        <pc:spChg chg="add mod">
          <ac:chgData name="Reseau Entreprendre Occitanie Méditerranée" userId="b5c2c408-1cf4-4fba-b6ee-133449e6babe" providerId="ADAL" clId="{6466E6F9-FDE7-7647-BD32-E777FB4B83D3}" dt="2022-05-31T14:01:50.075" v="2865" actId="1076"/>
          <ac:spMkLst>
            <pc:docMk/>
            <pc:sldMk cId="1002820348" sldId="360"/>
            <ac:spMk id="7" creationId="{0A371FFC-B602-1628-61AD-A28E75651457}"/>
          </ac:spMkLst>
        </pc:spChg>
        <pc:spChg chg="mod">
          <ac:chgData name="Reseau Entreprendre Occitanie Méditerranée" userId="b5c2c408-1cf4-4fba-b6ee-133449e6babe" providerId="ADAL" clId="{6466E6F9-FDE7-7647-BD32-E777FB4B83D3}" dt="2022-05-31T14:01:43.028" v="2864" actId="1076"/>
          <ac:spMkLst>
            <pc:docMk/>
            <pc:sldMk cId="1002820348" sldId="360"/>
            <ac:spMk id="10" creationId="{CB0E0E2F-E5EC-2F04-1452-FEE7496F339A}"/>
          </ac:spMkLst>
        </pc:spChg>
        <pc:picChg chg="del">
          <ac:chgData name="Reseau Entreprendre Occitanie Méditerranée" userId="b5c2c408-1cf4-4fba-b6ee-133449e6babe" providerId="ADAL" clId="{6466E6F9-FDE7-7647-BD32-E777FB4B83D3}" dt="2022-05-30T14:38:24.114" v="640" actId="478"/>
          <ac:picMkLst>
            <pc:docMk/>
            <pc:sldMk cId="1002820348" sldId="360"/>
            <ac:picMk id="11" creationId="{D9164B20-0AE1-8542-47A7-D099C01D2598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4:38:22.514" v="639" actId="478"/>
          <ac:picMkLst>
            <pc:docMk/>
            <pc:sldMk cId="1002820348" sldId="360"/>
            <ac:picMk id="12" creationId="{E684902C-ACDD-7EEE-184B-891719BCC48A}"/>
          </ac:picMkLst>
        </pc:picChg>
      </pc:sldChg>
      <pc:sldChg chg="addSp delSp modSp add mod ord setBg">
        <pc:chgData name="Reseau Entreprendre Occitanie Méditerranée" userId="b5c2c408-1cf4-4fba-b6ee-133449e6babe" providerId="ADAL" clId="{6466E6F9-FDE7-7647-BD32-E777FB4B83D3}" dt="2022-05-31T14:13:48.956" v="3114" actId="20578"/>
        <pc:sldMkLst>
          <pc:docMk/>
          <pc:sldMk cId="3457375843" sldId="361"/>
        </pc:sldMkLst>
        <pc:spChg chg="mod">
          <ac:chgData name="Reseau Entreprendre Occitanie Méditerranée" userId="b5c2c408-1cf4-4fba-b6ee-133449e6babe" providerId="ADAL" clId="{6466E6F9-FDE7-7647-BD32-E777FB4B83D3}" dt="2022-05-31T12:24:05.667" v="2318" actId="26606"/>
          <ac:spMkLst>
            <pc:docMk/>
            <pc:sldMk cId="3457375843" sldId="361"/>
            <ac:spMk id="9" creationId="{1C58FB11-7FC5-8447-8559-E0E9525268FF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0T14:59:27.157" v="884" actId="478"/>
          <ac:spMkLst>
            <pc:docMk/>
            <pc:sldMk cId="3457375843" sldId="361"/>
            <ac:spMk id="10" creationId="{92117285-57FD-C4DC-1D17-FF0113E80095}"/>
          </ac:spMkLst>
        </pc:spChg>
        <pc:spChg chg="del">
          <ac:chgData name="Reseau Entreprendre Occitanie Méditerranée" userId="b5c2c408-1cf4-4fba-b6ee-133449e6babe" providerId="ADAL" clId="{6466E6F9-FDE7-7647-BD32-E777FB4B83D3}" dt="2022-05-30T14:42:05.733" v="721" actId="478"/>
          <ac:spMkLst>
            <pc:docMk/>
            <pc:sldMk cId="3457375843" sldId="361"/>
            <ac:spMk id="13" creationId="{45E1EB4F-21EC-5FEB-B9FB-F091E1C36241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0T15:09:47.512" v="965" actId="478"/>
          <ac:spMkLst>
            <pc:docMk/>
            <pc:sldMk cId="3457375843" sldId="361"/>
            <ac:spMk id="15" creationId="{2E15327F-1D0B-AB4E-6F72-4B961FEE1013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0T15:09:45.575" v="964" actId="478"/>
          <ac:spMkLst>
            <pc:docMk/>
            <pc:sldMk cId="3457375843" sldId="361"/>
            <ac:spMk id="16" creationId="{BB451972-B1CF-103C-DAA5-F7A0BB6FD660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0T15:11:58.794" v="997" actId="478"/>
          <ac:spMkLst>
            <pc:docMk/>
            <pc:sldMk cId="3457375843" sldId="361"/>
            <ac:spMk id="18" creationId="{322D67A8-A5E0-1EB3-1F15-7DD55E7F52DF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0T15:11:58.794" v="997" actId="478"/>
          <ac:spMkLst>
            <pc:docMk/>
            <pc:sldMk cId="3457375843" sldId="361"/>
            <ac:spMk id="19" creationId="{5E41882D-7B26-1FE9-04E6-A89B1FC30A74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1T08:51:37.379" v="1314" actId="478"/>
          <ac:spMkLst>
            <pc:docMk/>
            <pc:sldMk cId="3457375843" sldId="361"/>
            <ac:spMk id="21" creationId="{35DFDE2B-B2C5-1E70-0A34-7CA488CF6941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3:34:24.455" v="2445" actId="1076"/>
          <ac:spMkLst>
            <pc:docMk/>
            <pc:sldMk cId="3457375843" sldId="361"/>
            <ac:spMk id="28" creationId="{746C2253-B635-A929-0803-A7659602FAFB}"/>
          </ac:spMkLst>
        </pc:spChg>
        <pc:spChg chg="add del">
          <ac:chgData name="Reseau Entreprendre Occitanie Méditerranée" userId="b5c2c408-1cf4-4fba-b6ee-133449e6babe" providerId="ADAL" clId="{6466E6F9-FDE7-7647-BD32-E777FB4B83D3}" dt="2022-05-31T12:24:05.667" v="2318" actId="26606"/>
          <ac:spMkLst>
            <pc:docMk/>
            <pc:sldMk cId="3457375843" sldId="361"/>
            <ac:spMk id="33" creationId="{5A0118C5-4F8D-4CF4-BADD-53FEACC6C42A}"/>
          </ac:spMkLst>
        </pc:spChg>
        <pc:spChg chg="add del">
          <ac:chgData name="Reseau Entreprendre Occitanie Méditerranée" userId="b5c2c408-1cf4-4fba-b6ee-133449e6babe" providerId="ADAL" clId="{6466E6F9-FDE7-7647-BD32-E777FB4B83D3}" dt="2022-05-31T12:24:05.667" v="2318" actId="26606"/>
          <ac:spMkLst>
            <pc:docMk/>
            <pc:sldMk cId="3457375843" sldId="361"/>
            <ac:spMk id="39" creationId="{E7C065BD-BDC2-4800-908F-25C30F042B69}"/>
          </ac:spMkLst>
        </pc:spChg>
        <pc:spChg chg="add del">
          <ac:chgData name="Reseau Entreprendre Occitanie Méditerranée" userId="b5c2c408-1cf4-4fba-b6ee-133449e6babe" providerId="ADAL" clId="{6466E6F9-FDE7-7647-BD32-E777FB4B83D3}" dt="2022-05-31T12:24:05.667" v="2318" actId="26606"/>
          <ac:spMkLst>
            <pc:docMk/>
            <pc:sldMk cId="3457375843" sldId="361"/>
            <ac:spMk id="41" creationId="{612A1BC7-2F25-41BC-A0DC-8680CE996B74}"/>
          </ac:spMkLst>
        </pc:spChg>
        <pc:grpChg chg="add del">
          <ac:chgData name="Reseau Entreprendre Occitanie Méditerranée" userId="b5c2c408-1cf4-4fba-b6ee-133449e6babe" providerId="ADAL" clId="{6466E6F9-FDE7-7647-BD32-E777FB4B83D3}" dt="2022-05-31T12:24:05.667" v="2318" actId="26606"/>
          <ac:grpSpMkLst>
            <pc:docMk/>
            <pc:sldMk cId="3457375843" sldId="361"/>
            <ac:grpSpMk id="35" creationId="{1E8369D0-2C3B-4E27-AC6C-A246AC28CDA1}"/>
          </ac:grpSpMkLst>
        </pc:grpChg>
        <pc:graphicFrameChg chg="add del mod">
          <ac:chgData name="Reseau Entreprendre Occitanie Méditerranée" userId="b5c2c408-1cf4-4fba-b6ee-133449e6babe" providerId="ADAL" clId="{6466E6F9-FDE7-7647-BD32-E777FB4B83D3}" dt="2022-05-30T14:59:25.025" v="883" actId="478"/>
          <ac:graphicFrameMkLst>
            <pc:docMk/>
            <pc:sldMk cId="3457375843" sldId="361"/>
            <ac:graphicFrameMk id="7" creationId="{81BB6612-9314-33F3-D2CA-0492BAD790FC}"/>
          </ac:graphicFrameMkLst>
        </pc:graphicFrameChg>
        <pc:picChg chg="add del mod">
          <ac:chgData name="Reseau Entreprendre Occitanie Méditerranée" userId="b5c2c408-1cf4-4fba-b6ee-133449e6babe" providerId="ADAL" clId="{6466E6F9-FDE7-7647-BD32-E777FB4B83D3}" dt="2022-05-30T15:09:48.238" v="966" actId="478"/>
          <ac:picMkLst>
            <pc:docMk/>
            <pc:sldMk cId="3457375843" sldId="361"/>
            <ac:picMk id="3" creationId="{4442076B-9B86-AD12-D373-62DD9BBBB99F}"/>
          </ac:picMkLst>
        </pc:picChg>
        <pc:picChg chg="add mod or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5" creationId="{2CA1A82C-BCBD-2DFA-1C67-17785E421E5F}"/>
          </ac:picMkLst>
        </pc:picChg>
        <pc:picChg chg="mod">
          <ac:chgData name="Reseau Entreprendre Occitanie Méditerranée" userId="b5c2c408-1cf4-4fba-b6ee-133449e6babe" providerId="ADAL" clId="{6466E6F9-FDE7-7647-BD32-E777FB4B83D3}" dt="2022-05-31T12:24:05.667" v="2318" actId="26606"/>
          <ac:picMkLst>
            <pc:docMk/>
            <pc:sldMk cId="3457375843" sldId="361"/>
            <ac:picMk id="8" creationId="{A744BA98-C051-C460-E109-1C29DB2E7F39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0T15:06:54.262" v="944" actId="478"/>
          <ac:picMkLst>
            <pc:docMk/>
            <pc:sldMk cId="3457375843" sldId="361"/>
            <ac:picMk id="11" creationId="{20DF4678-1A13-0744-07FD-B71499D5CEF2}"/>
          </ac:picMkLst>
        </pc:picChg>
        <pc:picChg chg="mod ord">
          <ac:chgData name="Reseau Entreprendre Occitanie Méditerranée" userId="b5c2c408-1cf4-4fba-b6ee-133449e6babe" providerId="ADAL" clId="{6466E6F9-FDE7-7647-BD32-E777FB4B83D3}" dt="2022-05-31T12:24:05.667" v="2318" actId="26606"/>
          <ac:picMkLst>
            <pc:docMk/>
            <pc:sldMk cId="3457375843" sldId="361"/>
            <ac:picMk id="12" creationId="{C7127A13-2C4F-4A42-A508-6C7B795AC215}"/>
          </ac:picMkLst>
        </pc:picChg>
        <pc:picChg chg="del">
          <ac:chgData name="Reseau Entreprendre Occitanie Méditerranée" userId="b5c2c408-1cf4-4fba-b6ee-133449e6babe" providerId="ADAL" clId="{6466E6F9-FDE7-7647-BD32-E777FB4B83D3}" dt="2022-05-30T14:42:06.534" v="722" actId="478"/>
          <ac:picMkLst>
            <pc:docMk/>
            <pc:sldMk cId="3457375843" sldId="361"/>
            <ac:picMk id="14" creationId="{76CB9938-E6DE-3F8C-FB0B-83B1D75CC0FC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0T15:09:43.527" v="963" actId="478"/>
          <ac:picMkLst>
            <pc:docMk/>
            <pc:sldMk cId="3457375843" sldId="361"/>
            <ac:picMk id="17" creationId="{82C740FA-F426-FF45-9E2A-8EA530C0176D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0T15:11:58.794" v="997" actId="478"/>
          <ac:picMkLst>
            <pc:docMk/>
            <pc:sldMk cId="3457375843" sldId="361"/>
            <ac:picMk id="20" creationId="{3BC423A4-3275-F8AB-723B-B402199DA80E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08:56:03.679" v="1417" actId="478"/>
          <ac:picMkLst>
            <pc:docMk/>
            <pc:sldMk cId="3457375843" sldId="361"/>
            <ac:picMk id="22" creationId="{176F6D6F-6158-F6E2-15B7-907F3521A2E0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08:56:03.153" v="1416" actId="478"/>
          <ac:picMkLst>
            <pc:docMk/>
            <pc:sldMk cId="3457375843" sldId="361"/>
            <ac:picMk id="23" creationId="{FF782A3F-BEFB-7932-03E7-4B3D3E5968B1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08:56:02.132" v="1414" actId="478"/>
          <ac:picMkLst>
            <pc:docMk/>
            <pc:sldMk cId="3457375843" sldId="361"/>
            <ac:picMk id="24" creationId="{A642E45A-F36B-3CF4-C4AB-1A63D4E823A9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08:56:01.648" v="1413" actId="478"/>
          <ac:picMkLst>
            <pc:docMk/>
            <pc:sldMk cId="3457375843" sldId="361"/>
            <ac:picMk id="25" creationId="{13724E0E-3351-74A6-569F-9D0011E77BD6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08:56:04.116" v="1418" actId="478"/>
          <ac:picMkLst>
            <pc:docMk/>
            <pc:sldMk cId="3457375843" sldId="361"/>
            <ac:picMk id="26" creationId="{F0AD8DE3-9C5D-F933-B0B7-FF75D8710D04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08:56:02.628" v="1415" actId="478"/>
          <ac:picMkLst>
            <pc:docMk/>
            <pc:sldMk cId="3457375843" sldId="361"/>
            <ac:picMk id="27" creationId="{FDC0B6C7-569C-3D7B-67FD-0ABC5AEDB63F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2:11:18.962" v="2294" actId="478"/>
          <ac:picMkLst>
            <pc:docMk/>
            <pc:sldMk cId="3457375843" sldId="361"/>
            <ac:picMk id="29" creationId="{E23CA45E-B77D-15B8-73C7-F457A049FB54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2:11:18.188" v="2293" actId="478"/>
          <ac:picMkLst>
            <pc:docMk/>
            <pc:sldMk cId="3457375843" sldId="361"/>
            <ac:picMk id="30" creationId="{1C2A1FEC-809B-ECCA-B415-132461916181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31" creationId="{495F4EAA-EDAE-7C08-42C8-6770648CEAE5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34" creationId="{3C8798F2-5175-2211-FC84-D2CD789B368E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40" creationId="{B520B160-5209-A7DA-8DA3-F69ADE532DFE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43" creationId="{EB3BC505-A579-65E7-1F87-4F4CD0E1D731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45" creationId="{D9F74B30-2523-4FF4-32B9-E934EA265BB6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47" creationId="{37096D75-7481-64EC-154F-3BEAE6E5E49D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49" creationId="{777B5762-E3EB-3E07-F56D-B7050D3743A9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51" creationId="{356210DF-5770-0D69-6129-F6CCD6D3D5EA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4:21.445" v="2444" actId="1035"/>
          <ac:picMkLst>
            <pc:docMk/>
            <pc:sldMk cId="3457375843" sldId="361"/>
            <ac:picMk id="53" creationId="{3F828E39-CDCC-7961-E3B8-4410B78E4222}"/>
          </ac:picMkLst>
        </pc:picChg>
      </pc:sldChg>
      <pc:sldChg chg="addSp delSp modSp add mod">
        <pc:chgData name="Reseau Entreprendre Occitanie Méditerranée" userId="b5c2c408-1cf4-4fba-b6ee-133449e6babe" providerId="ADAL" clId="{6466E6F9-FDE7-7647-BD32-E777FB4B83D3}" dt="2022-05-30T14:55:15.554" v="845" actId="14100"/>
        <pc:sldMkLst>
          <pc:docMk/>
          <pc:sldMk cId="4172631530" sldId="362"/>
        </pc:sldMkLst>
        <pc:spChg chg="del">
          <ac:chgData name="Reseau Entreprendre Occitanie Méditerranée" userId="b5c2c408-1cf4-4fba-b6ee-133449e6babe" providerId="ADAL" clId="{6466E6F9-FDE7-7647-BD32-E777FB4B83D3}" dt="2022-05-30T14:54:36.635" v="794" actId="478"/>
          <ac:spMkLst>
            <pc:docMk/>
            <pc:sldMk cId="4172631530" sldId="362"/>
            <ac:spMk id="7" creationId="{0A371FFC-B602-1628-61AD-A28E75651457}"/>
          </ac:spMkLst>
        </pc:spChg>
        <pc:spChg chg="mod">
          <ac:chgData name="Reseau Entreprendre Occitanie Méditerranée" userId="b5c2c408-1cf4-4fba-b6ee-133449e6babe" providerId="ADAL" clId="{6466E6F9-FDE7-7647-BD32-E777FB4B83D3}" dt="2022-05-30T14:55:15.554" v="845" actId="14100"/>
          <ac:spMkLst>
            <pc:docMk/>
            <pc:sldMk cId="4172631530" sldId="362"/>
            <ac:spMk id="10" creationId="{CB0E0E2F-E5EC-2F04-1452-FEE7496F339A}"/>
          </ac:spMkLst>
        </pc:spChg>
        <pc:graphicFrameChg chg="add mod">
          <ac:chgData name="Reseau Entreprendre Occitanie Méditerranée" userId="b5c2c408-1cf4-4fba-b6ee-133449e6babe" providerId="ADAL" clId="{6466E6F9-FDE7-7647-BD32-E777FB4B83D3}" dt="2022-05-30T14:54:44.143" v="796" actId="1076"/>
          <ac:graphicFrameMkLst>
            <pc:docMk/>
            <pc:sldMk cId="4172631530" sldId="362"/>
            <ac:graphicFrameMk id="6" creationId="{D19C382A-9A7E-9A86-7953-4A1A51100DA4}"/>
          </ac:graphicFrameMkLst>
        </pc:graphicFrameChg>
      </pc:sldChg>
      <pc:sldChg chg="modSp add mod ord">
        <pc:chgData name="Reseau Entreprendre Occitanie Méditerranée" userId="b5c2c408-1cf4-4fba-b6ee-133449e6babe" providerId="ADAL" clId="{6466E6F9-FDE7-7647-BD32-E777FB4B83D3}" dt="2022-05-30T14:58:37.770" v="856" actId="20578"/>
        <pc:sldMkLst>
          <pc:docMk/>
          <pc:sldMk cId="803794196" sldId="363"/>
        </pc:sldMkLst>
        <pc:spChg chg="mod">
          <ac:chgData name="Reseau Entreprendre Occitanie Méditerranée" userId="b5c2c408-1cf4-4fba-b6ee-133449e6babe" providerId="ADAL" clId="{6466E6F9-FDE7-7647-BD32-E777FB4B83D3}" dt="2022-05-30T14:58:20.652" v="854" actId="1076"/>
          <ac:spMkLst>
            <pc:docMk/>
            <pc:sldMk cId="803794196" sldId="363"/>
            <ac:spMk id="10" creationId="{92117285-57FD-C4DC-1D17-FF0113E80095}"/>
          </ac:spMkLst>
        </pc:spChg>
        <pc:graphicFrameChg chg="mod">
          <ac:chgData name="Reseau Entreprendre Occitanie Méditerranée" userId="b5c2c408-1cf4-4fba-b6ee-133449e6babe" providerId="ADAL" clId="{6466E6F9-FDE7-7647-BD32-E777FB4B83D3}" dt="2022-05-30T14:58:17.963" v="853" actId="1076"/>
          <ac:graphicFrameMkLst>
            <pc:docMk/>
            <pc:sldMk cId="803794196" sldId="363"/>
            <ac:graphicFrameMk id="7" creationId="{81BB6612-9314-33F3-D2CA-0492BAD790FC}"/>
          </ac:graphicFrameMkLst>
        </pc:graphicFrameChg>
      </pc:sldChg>
      <pc:sldChg chg="add">
        <pc:chgData name="Reseau Entreprendre Occitanie Méditerranée" userId="b5c2c408-1cf4-4fba-b6ee-133449e6babe" providerId="ADAL" clId="{6466E6F9-FDE7-7647-BD32-E777FB4B83D3}" dt="2022-05-30T15:06:11.994" v="897"/>
        <pc:sldMkLst>
          <pc:docMk/>
          <pc:sldMk cId="887152834" sldId="364"/>
        </pc:sldMkLst>
      </pc:sldChg>
      <pc:sldChg chg="modSp add">
        <pc:chgData name="Reseau Entreprendre Occitanie Méditerranée" userId="b5c2c408-1cf4-4fba-b6ee-133449e6babe" providerId="ADAL" clId="{6466E6F9-FDE7-7647-BD32-E777FB4B83D3}" dt="2022-05-30T15:10:43.646" v="989"/>
        <pc:sldMkLst>
          <pc:docMk/>
          <pc:sldMk cId="1189633064" sldId="365"/>
        </pc:sldMkLst>
        <pc:spChg chg="mod">
          <ac:chgData name="Reseau Entreprendre Occitanie Méditerranée" userId="b5c2c408-1cf4-4fba-b6ee-133449e6babe" providerId="ADAL" clId="{6466E6F9-FDE7-7647-BD32-E777FB4B83D3}" dt="2022-05-30T15:10:43.646" v="989"/>
          <ac:spMkLst>
            <pc:docMk/>
            <pc:sldMk cId="1189633064" sldId="365"/>
            <ac:spMk id="9" creationId="{1C58FB11-7FC5-8447-8559-E0E9525268FF}"/>
          </ac:spMkLst>
        </pc:spChg>
      </pc:sldChg>
      <pc:sldChg chg="add">
        <pc:chgData name="Reseau Entreprendre Occitanie Méditerranée" userId="b5c2c408-1cf4-4fba-b6ee-133449e6babe" providerId="ADAL" clId="{6466E6F9-FDE7-7647-BD32-E777FB4B83D3}" dt="2022-05-30T15:11:29.179" v="990"/>
        <pc:sldMkLst>
          <pc:docMk/>
          <pc:sldMk cId="3784874739" sldId="366"/>
        </pc:sldMkLst>
      </pc:sldChg>
      <pc:sldChg chg="addSp delSp modSp add mod">
        <pc:chgData name="Reseau Entreprendre Occitanie Méditerranée" userId="b5c2c408-1cf4-4fba-b6ee-133449e6babe" providerId="ADAL" clId="{6466E6F9-FDE7-7647-BD32-E777FB4B83D3}" dt="2022-05-31T08:42:10.070" v="1093" actId="1076"/>
        <pc:sldMkLst>
          <pc:docMk/>
          <pc:sldMk cId="4210066991" sldId="367"/>
        </pc:sldMkLst>
        <pc:spChg chg="mod">
          <ac:chgData name="Reseau Entreprendre Occitanie Méditerranée" userId="b5c2c408-1cf4-4fba-b6ee-133449e6babe" providerId="ADAL" clId="{6466E6F9-FDE7-7647-BD32-E777FB4B83D3}" dt="2022-05-31T08:39:09.142" v="1040" actId="20577"/>
          <ac:spMkLst>
            <pc:docMk/>
            <pc:sldMk cId="4210066991" sldId="367"/>
            <ac:spMk id="9" creationId="{1C58FB11-7FC5-8447-8559-E0E9525268FF}"/>
          </ac:spMkLst>
        </pc:spChg>
        <pc:spChg chg="del mod">
          <ac:chgData name="Reseau Entreprendre Occitanie Méditerranée" userId="b5c2c408-1cf4-4fba-b6ee-133449e6babe" providerId="ADAL" clId="{6466E6F9-FDE7-7647-BD32-E777FB4B83D3}" dt="2022-05-31T08:39:38.166" v="1047" actId="478"/>
          <ac:spMkLst>
            <pc:docMk/>
            <pc:sldMk cId="4210066991" sldId="367"/>
            <ac:spMk id="10" creationId="{92117285-57FD-C4DC-1D17-FF0113E80095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08:42:10.070" v="1093" actId="1076"/>
          <ac:spMkLst>
            <pc:docMk/>
            <pc:sldMk cId="4210066991" sldId="367"/>
            <ac:spMk id="11" creationId="{481097AD-94AC-6E8E-2C58-AC1A98618E0F}"/>
          </ac:spMkLst>
        </pc:spChg>
        <pc:graphicFrameChg chg="del mod">
          <ac:chgData name="Reseau Entreprendre Occitanie Méditerranée" userId="b5c2c408-1cf4-4fba-b6ee-133449e6babe" providerId="ADAL" clId="{6466E6F9-FDE7-7647-BD32-E777FB4B83D3}" dt="2022-05-31T08:39:15.785" v="1042" actId="478"/>
          <ac:graphicFrameMkLst>
            <pc:docMk/>
            <pc:sldMk cId="4210066991" sldId="367"/>
            <ac:graphicFrameMk id="7" creationId="{81BB6612-9314-33F3-D2CA-0492BAD790FC}"/>
          </ac:graphicFrameMkLst>
        </pc:graphicFrameChg>
      </pc:sldChg>
      <pc:sldChg chg="addSp delSp modSp add mod">
        <pc:chgData name="Reseau Entreprendre Occitanie Méditerranée" userId="b5c2c408-1cf4-4fba-b6ee-133449e6babe" providerId="ADAL" clId="{6466E6F9-FDE7-7647-BD32-E777FB4B83D3}" dt="2022-05-31T08:47:14.800" v="1312" actId="1076"/>
        <pc:sldMkLst>
          <pc:docMk/>
          <pc:sldMk cId="3575964934" sldId="368"/>
        </pc:sldMkLst>
        <pc:spChg chg="add del mod">
          <ac:chgData name="Reseau Entreprendre Occitanie Méditerranée" userId="b5c2c408-1cf4-4fba-b6ee-133449e6babe" providerId="ADAL" clId="{6466E6F9-FDE7-7647-BD32-E777FB4B83D3}" dt="2022-05-31T08:42:49.182" v="1097" actId="478"/>
          <ac:spMkLst>
            <pc:docMk/>
            <pc:sldMk cId="3575964934" sldId="368"/>
            <ac:spMk id="6" creationId="{851080B7-1462-60A2-0908-8891FB411BC1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08:47:14.800" v="1312" actId="1076"/>
          <ac:spMkLst>
            <pc:docMk/>
            <pc:sldMk cId="3575964934" sldId="368"/>
            <ac:spMk id="7" creationId="{9190F669-9430-D9BA-E25F-A99D6DBD7171}"/>
          </ac:spMkLst>
        </pc:spChg>
        <pc:spChg chg="mod">
          <ac:chgData name="Reseau Entreprendre Occitanie Méditerranée" userId="b5c2c408-1cf4-4fba-b6ee-133449e6babe" providerId="ADAL" clId="{6466E6F9-FDE7-7647-BD32-E777FB4B83D3}" dt="2022-05-31T08:43:08.437" v="1133" actId="6549"/>
          <ac:spMkLst>
            <pc:docMk/>
            <pc:sldMk cId="3575964934" sldId="368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6466E6F9-FDE7-7647-BD32-E777FB4B83D3}" dt="2022-05-31T08:40:26.974" v="1052" actId="478"/>
          <ac:spMkLst>
            <pc:docMk/>
            <pc:sldMk cId="3575964934" sldId="368"/>
            <ac:spMk id="11" creationId="{481097AD-94AC-6E8E-2C58-AC1A98618E0F}"/>
          </ac:spMkLst>
        </pc:spChg>
      </pc:sldChg>
      <pc:sldChg chg="add">
        <pc:chgData name="Reseau Entreprendre Occitanie Méditerranée" userId="b5c2c408-1cf4-4fba-b6ee-133449e6babe" providerId="ADAL" clId="{6466E6F9-FDE7-7647-BD32-E777FB4B83D3}" dt="2022-05-31T08:42:13.576" v="1094"/>
        <pc:sldMkLst>
          <pc:docMk/>
          <pc:sldMk cId="30519104" sldId="369"/>
        </pc:sldMkLst>
      </pc:sldChg>
      <pc:sldChg chg="add del">
        <pc:chgData name="Reseau Entreprendre Occitanie Méditerranée" userId="b5c2c408-1cf4-4fba-b6ee-133449e6babe" providerId="ADAL" clId="{6466E6F9-FDE7-7647-BD32-E777FB4B83D3}" dt="2022-05-31T08:42:45.929" v="1096" actId="2696"/>
        <pc:sldMkLst>
          <pc:docMk/>
          <pc:sldMk cId="924712146" sldId="370"/>
        </pc:sldMkLst>
      </pc:sldChg>
      <pc:sldChg chg="add">
        <pc:chgData name="Reseau Entreprendre Occitanie Méditerranée" userId="b5c2c408-1cf4-4fba-b6ee-133449e6babe" providerId="ADAL" clId="{6466E6F9-FDE7-7647-BD32-E777FB4B83D3}" dt="2022-05-31T08:51:33.133" v="1313"/>
        <pc:sldMkLst>
          <pc:docMk/>
          <pc:sldMk cId="2174738012" sldId="370"/>
        </pc:sldMkLst>
      </pc:sldChg>
      <pc:sldChg chg="modSp add mod">
        <pc:chgData name="Reseau Entreprendre Occitanie Méditerranée" userId="b5c2c408-1cf4-4fba-b6ee-133449e6babe" providerId="ADAL" clId="{6466E6F9-FDE7-7647-BD32-E777FB4B83D3}" dt="2022-06-01T08:25:51.585" v="3116" actId="18331"/>
        <pc:sldMkLst>
          <pc:docMk/>
          <pc:sldMk cId="1115766073" sldId="371"/>
        </pc:sldMkLst>
        <pc:spChg chg="mod">
          <ac:chgData name="Reseau Entreprendre Occitanie Méditerranée" userId="b5c2c408-1cf4-4fba-b6ee-133449e6babe" providerId="ADAL" clId="{6466E6F9-FDE7-7647-BD32-E777FB4B83D3}" dt="2022-05-31T08:57:32.826" v="1468" actId="6549"/>
          <ac:spMkLst>
            <pc:docMk/>
            <pc:sldMk cId="1115766073" sldId="371"/>
            <ac:spMk id="9" creationId="{1C58FB11-7FC5-8447-8559-E0E9525268FF}"/>
          </ac:spMkLst>
        </pc:spChg>
        <pc:picChg chg="mod">
          <ac:chgData name="Reseau Entreprendre Occitanie Méditerranée" userId="b5c2c408-1cf4-4fba-b6ee-133449e6babe" providerId="ADAL" clId="{6466E6F9-FDE7-7647-BD32-E777FB4B83D3}" dt="2022-06-01T08:25:51.585" v="3116" actId="18331"/>
          <ac:picMkLst>
            <pc:docMk/>
            <pc:sldMk cId="1115766073" sldId="371"/>
            <ac:picMk id="24" creationId="{A642E45A-F36B-3CF4-C4AB-1A63D4E823A9}"/>
          </ac:picMkLst>
        </pc:picChg>
      </pc:sldChg>
      <pc:sldChg chg="delSp modSp add del mod">
        <pc:chgData name="Reseau Entreprendre Occitanie Méditerranée" userId="b5c2c408-1cf4-4fba-b6ee-133449e6babe" providerId="ADAL" clId="{6466E6F9-FDE7-7647-BD32-E777FB4B83D3}" dt="2022-05-31T10:18:33.919" v="2143" actId="2696"/>
        <pc:sldMkLst>
          <pc:docMk/>
          <pc:sldMk cId="1158429597" sldId="372"/>
        </pc:sldMkLst>
        <pc:spChg chg="mod">
          <ac:chgData name="Reseau Entreprendre Occitanie Méditerranée" userId="b5c2c408-1cf4-4fba-b6ee-133449e6babe" providerId="ADAL" clId="{6466E6F9-FDE7-7647-BD32-E777FB4B83D3}" dt="2022-05-31T08:58:29.124" v="1528" actId="6549"/>
          <ac:spMkLst>
            <pc:docMk/>
            <pc:sldMk cId="1158429597" sldId="372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6466E6F9-FDE7-7647-BD32-E777FB4B83D3}" dt="2022-05-31T08:58:32.807" v="1529" actId="478"/>
          <ac:spMkLst>
            <pc:docMk/>
            <pc:sldMk cId="1158429597" sldId="372"/>
            <ac:spMk id="28" creationId="{746C2253-B635-A929-0803-A7659602FAFB}"/>
          </ac:spMkLst>
        </pc:spChg>
        <pc:picChg chg="del">
          <ac:chgData name="Reseau Entreprendre Occitanie Méditerranée" userId="b5c2c408-1cf4-4fba-b6ee-133449e6babe" providerId="ADAL" clId="{6466E6F9-FDE7-7647-BD32-E777FB4B83D3}" dt="2022-05-31T08:58:33.628" v="1530" actId="478"/>
          <ac:picMkLst>
            <pc:docMk/>
            <pc:sldMk cId="1158429597" sldId="372"/>
            <ac:picMk id="29" creationId="{E23CA45E-B77D-15B8-73C7-F457A049FB54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08:58:34.528" v="1531" actId="478"/>
          <ac:picMkLst>
            <pc:docMk/>
            <pc:sldMk cId="1158429597" sldId="372"/>
            <ac:picMk id="30" creationId="{1C2A1FEC-809B-ECCA-B415-132461916181}"/>
          </ac:picMkLst>
        </pc:picChg>
      </pc:sldChg>
      <pc:sldChg chg="addSp delSp modSp add mod">
        <pc:chgData name="Reseau Entreprendre Occitanie Méditerranée" userId="b5c2c408-1cf4-4fba-b6ee-133449e6babe" providerId="ADAL" clId="{6466E6F9-FDE7-7647-BD32-E777FB4B83D3}" dt="2022-05-31T10:16:23.817" v="2137" actId="20577"/>
        <pc:sldMkLst>
          <pc:docMk/>
          <pc:sldMk cId="1139064602" sldId="373"/>
        </pc:sldMkLst>
        <pc:spChg chg="mod">
          <ac:chgData name="Reseau Entreprendre Occitanie Méditerranée" userId="b5c2c408-1cf4-4fba-b6ee-133449e6babe" providerId="ADAL" clId="{6466E6F9-FDE7-7647-BD32-E777FB4B83D3}" dt="2022-05-31T08:58:59.343" v="1565" actId="6549"/>
          <ac:spMkLst>
            <pc:docMk/>
            <pc:sldMk cId="1139064602" sldId="373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0:16:23.817" v="2137" actId="20577"/>
          <ac:spMkLst>
            <pc:docMk/>
            <pc:sldMk cId="1139064602" sldId="373"/>
            <ac:spMk id="10" creationId="{09915B51-8550-A013-6F09-6EFD33D8F5A7}"/>
          </ac:spMkLst>
        </pc:spChg>
        <pc:spChg chg="del">
          <ac:chgData name="Reseau Entreprendre Occitanie Méditerranée" userId="b5c2c408-1cf4-4fba-b6ee-133449e6babe" providerId="ADAL" clId="{6466E6F9-FDE7-7647-BD32-E777FB4B83D3}" dt="2022-05-31T08:59:02.827" v="1566" actId="478"/>
          <ac:spMkLst>
            <pc:docMk/>
            <pc:sldMk cId="1139064602" sldId="373"/>
            <ac:spMk id="28" creationId="{746C2253-B635-A929-0803-A7659602FAFB}"/>
          </ac:spMkLst>
        </pc:spChg>
        <pc:picChg chg="add del mod">
          <ac:chgData name="Reseau Entreprendre Occitanie Méditerranée" userId="b5c2c408-1cf4-4fba-b6ee-133449e6babe" providerId="ADAL" clId="{6466E6F9-FDE7-7647-BD32-E777FB4B83D3}" dt="2022-05-31T10:13:13.734" v="2084" actId="478"/>
          <ac:picMkLst>
            <pc:docMk/>
            <pc:sldMk cId="1139064602" sldId="373"/>
            <ac:picMk id="3" creationId="{70B96314-0EBE-47FC-D945-275D2B4B2573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0:15:45.836" v="2128" actId="1038"/>
          <ac:picMkLst>
            <pc:docMk/>
            <pc:sldMk cId="1139064602" sldId="373"/>
            <ac:picMk id="5" creationId="{B84881EE-3506-8D07-36C1-2D23C45DB345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0:14:59.957" v="2115" actId="478"/>
          <ac:picMkLst>
            <pc:docMk/>
            <pc:sldMk cId="1139064602" sldId="373"/>
            <ac:picMk id="7" creationId="{6C4C9274-3BBA-497A-F81A-E98EC1DB76F7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0:15:58.509" v="2129" actId="1076"/>
          <ac:picMkLst>
            <pc:docMk/>
            <pc:sldMk cId="1139064602" sldId="373"/>
            <ac:picMk id="13" creationId="{6C2C9203-DF13-A7E5-D2F5-75E8807D69EC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0:14:30.117" v="2109" actId="478"/>
          <ac:picMkLst>
            <pc:docMk/>
            <pc:sldMk cId="1139064602" sldId="373"/>
            <ac:picMk id="15" creationId="{0081590A-ADF9-4E42-BAD6-9526CD3A72DA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0:16:00.204" v="2130" actId="1076"/>
          <ac:picMkLst>
            <pc:docMk/>
            <pc:sldMk cId="1139064602" sldId="373"/>
            <ac:picMk id="17" creationId="{4242D6DC-54D6-1A88-D62F-B9BA91B73FB8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08:59:04.138" v="1568" actId="478"/>
          <ac:picMkLst>
            <pc:docMk/>
            <pc:sldMk cId="1139064602" sldId="373"/>
            <ac:picMk id="29" creationId="{E23CA45E-B77D-15B8-73C7-F457A049FB54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08:59:03.544" v="1567" actId="478"/>
          <ac:picMkLst>
            <pc:docMk/>
            <pc:sldMk cId="1139064602" sldId="373"/>
            <ac:picMk id="30" creationId="{1C2A1FEC-809B-ECCA-B415-132461916181}"/>
          </ac:picMkLst>
        </pc:picChg>
      </pc:sldChg>
      <pc:sldChg chg="addSp modSp add mod ord">
        <pc:chgData name="Reseau Entreprendre Occitanie Méditerranée" userId="b5c2c408-1cf4-4fba-b6ee-133449e6babe" providerId="ADAL" clId="{6466E6F9-FDE7-7647-BD32-E777FB4B83D3}" dt="2022-05-31T13:56:46.749" v="2727" actId="20578"/>
        <pc:sldMkLst>
          <pc:docMk/>
          <pc:sldMk cId="373122131" sldId="374"/>
        </pc:sldMkLst>
        <pc:spChg chg="add mod">
          <ac:chgData name="Reseau Entreprendre Occitanie Méditerranée" userId="b5c2c408-1cf4-4fba-b6ee-133449e6babe" providerId="ADAL" clId="{6466E6F9-FDE7-7647-BD32-E777FB4B83D3}" dt="2022-05-31T10:01:10.420" v="1891" actId="313"/>
          <ac:spMkLst>
            <pc:docMk/>
            <pc:sldMk cId="373122131" sldId="374"/>
            <ac:spMk id="5" creationId="{4526FF3A-1B22-30F9-1821-C394F69FC9D6}"/>
          </ac:spMkLst>
        </pc:spChg>
        <pc:spChg chg="mod">
          <ac:chgData name="Reseau Entreprendre Occitanie Méditerranée" userId="b5c2c408-1cf4-4fba-b6ee-133449e6babe" providerId="ADAL" clId="{6466E6F9-FDE7-7647-BD32-E777FB4B83D3}" dt="2022-05-31T10:24:59.758" v="2267" actId="14100"/>
          <ac:spMkLst>
            <pc:docMk/>
            <pc:sldMk cId="373122131" sldId="374"/>
            <ac:spMk id="9" creationId="{1C58FB11-7FC5-8447-8559-E0E9525268FF}"/>
          </ac:spMkLst>
        </pc:spChg>
        <pc:picChg chg="add mod">
          <ac:chgData name="Reseau Entreprendre Occitanie Méditerranée" userId="b5c2c408-1cf4-4fba-b6ee-133449e6babe" providerId="ADAL" clId="{6466E6F9-FDE7-7647-BD32-E777FB4B83D3}" dt="2022-05-31T10:09:07.167" v="1916" actId="1076"/>
          <ac:picMkLst>
            <pc:docMk/>
            <pc:sldMk cId="373122131" sldId="374"/>
            <ac:picMk id="3" creationId="{C1E0FF0C-FD75-0030-949A-11F25E3107DA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0:08:57.179" v="1912" actId="1076"/>
          <ac:picMkLst>
            <pc:docMk/>
            <pc:sldMk cId="373122131" sldId="374"/>
            <ac:picMk id="6" creationId="{8FEB5DA1-2C55-289A-B693-6870FFF4B6AE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0:02:24.849" v="1893" actId="1076"/>
          <ac:picMkLst>
            <pc:docMk/>
            <pc:sldMk cId="373122131" sldId="374"/>
            <ac:picMk id="7" creationId="{03EED0C4-268F-91E3-DAA1-12637E55AF5B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0:09:14.052" v="1919" actId="1076"/>
          <ac:picMkLst>
            <pc:docMk/>
            <pc:sldMk cId="373122131" sldId="374"/>
            <ac:picMk id="10" creationId="{D7288DCD-1935-2EC5-9E6B-6C9FCE642A72}"/>
          </ac:picMkLst>
        </pc:picChg>
      </pc:sldChg>
      <pc:sldChg chg="add ord">
        <pc:chgData name="Reseau Entreprendre Occitanie Méditerranée" userId="b5c2c408-1cf4-4fba-b6ee-133449e6babe" providerId="ADAL" clId="{6466E6F9-FDE7-7647-BD32-E777FB4B83D3}" dt="2022-05-31T14:13:52.523" v="3115" actId="20578"/>
        <pc:sldMkLst>
          <pc:docMk/>
          <pc:sldMk cId="3339578401" sldId="375"/>
        </pc:sldMkLst>
      </pc:sldChg>
      <pc:sldChg chg="addSp delSp modSp add mod">
        <pc:chgData name="Reseau Entreprendre Occitanie Méditerranée" userId="b5c2c408-1cf4-4fba-b6ee-133449e6babe" providerId="ADAL" clId="{6466E6F9-FDE7-7647-BD32-E777FB4B83D3}" dt="2022-05-31T13:38:24.491" v="2513" actId="1076"/>
        <pc:sldMkLst>
          <pc:docMk/>
          <pc:sldMk cId="2965381162" sldId="376"/>
        </pc:sldMkLst>
        <pc:spChg chg="add mod">
          <ac:chgData name="Reseau Entreprendre Occitanie Méditerranée" userId="b5c2c408-1cf4-4fba-b6ee-133449e6babe" providerId="ADAL" clId="{6466E6F9-FDE7-7647-BD32-E777FB4B83D3}" dt="2022-05-31T13:36:49.904" v="2488" actId="1076"/>
          <ac:spMkLst>
            <pc:docMk/>
            <pc:sldMk cId="2965381162" sldId="376"/>
            <ac:spMk id="6" creationId="{82A2D5B0-9D07-081A-C029-81733D785FE6}"/>
          </ac:spMkLst>
        </pc:spChg>
        <pc:spChg chg="mod">
          <ac:chgData name="Reseau Entreprendre Occitanie Méditerranée" userId="b5c2c408-1cf4-4fba-b6ee-133449e6babe" providerId="ADAL" clId="{6466E6F9-FDE7-7647-BD32-E777FB4B83D3}" dt="2022-05-31T12:13:12.886" v="2307" actId="20577"/>
          <ac:spMkLst>
            <pc:docMk/>
            <pc:sldMk cId="2965381162" sldId="376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6466E6F9-FDE7-7647-BD32-E777FB4B83D3}" dt="2022-05-31T12:13:16.192" v="2308" actId="478"/>
          <ac:spMkLst>
            <pc:docMk/>
            <pc:sldMk cId="2965381162" sldId="376"/>
            <ac:spMk id="28" creationId="{746C2253-B635-A929-0803-A7659602FAFB}"/>
          </ac:spMkLst>
        </pc:spChg>
        <pc:picChg chg="add mod">
          <ac:chgData name="Reseau Entreprendre Occitanie Méditerranée" userId="b5c2c408-1cf4-4fba-b6ee-133449e6babe" providerId="ADAL" clId="{6466E6F9-FDE7-7647-BD32-E777FB4B83D3}" dt="2022-05-31T13:38:19.905" v="2511" actId="1076"/>
          <ac:picMkLst>
            <pc:docMk/>
            <pc:sldMk cId="2965381162" sldId="376"/>
            <ac:picMk id="3" creationId="{2CD5B490-EFF7-8939-0BF6-01CD1A5CBF79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38:24.491" v="2513" actId="1076"/>
          <ac:picMkLst>
            <pc:docMk/>
            <pc:sldMk cId="2965381162" sldId="376"/>
            <ac:picMk id="5" creationId="{0CF4B0B0-4A81-D76B-B4C9-B2CFFB22F391}"/>
          </ac:picMkLst>
        </pc:picChg>
      </pc:sldChg>
      <pc:sldChg chg="addSp delSp modSp add mod ord">
        <pc:chgData name="Reseau Entreprendre Occitanie Méditerranée" userId="b5c2c408-1cf4-4fba-b6ee-133449e6babe" providerId="ADAL" clId="{6466E6F9-FDE7-7647-BD32-E777FB4B83D3}" dt="2022-05-31T13:48:12.753" v="2679" actId="1035"/>
        <pc:sldMkLst>
          <pc:docMk/>
          <pc:sldMk cId="641997765" sldId="377"/>
        </pc:sldMkLst>
        <pc:spChg chg="mod">
          <ac:chgData name="Reseau Entreprendre Occitanie Méditerranée" userId="b5c2c408-1cf4-4fba-b6ee-133449e6babe" providerId="ADAL" clId="{6466E6F9-FDE7-7647-BD32-E777FB4B83D3}" dt="2022-05-31T13:42:15.750" v="2551" actId="6549"/>
          <ac:spMkLst>
            <pc:docMk/>
            <pc:sldMk cId="641997765" sldId="377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3:48:00.058" v="2670" actId="1076"/>
          <ac:spMkLst>
            <pc:docMk/>
            <pc:sldMk cId="641997765" sldId="377"/>
            <ac:spMk id="14" creationId="{D5967E97-3CB6-4F44-185D-544F9517FC7B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3:47:37.583" v="2663" actId="207"/>
          <ac:spMkLst>
            <pc:docMk/>
            <pc:sldMk cId="641997765" sldId="377"/>
            <ac:spMk id="15" creationId="{27FCDCC8-BF55-0CA5-C45E-CB3A0497CC6F}"/>
          </ac:spMkLst>
        </pc:spChg>
        <pc:spChg chg="del">
          <ac:chgData name="Reseau Entreprendre Occitanie Méditerranée" userId="b5c2c408-1cf4-4fba-b6ee-133449e6babe" providerId="ADAL" clId="{6466E6F9-FDE7-7647-BD32-E777FB4B83D3}" dt="2022-05-31T13:43:45.696" v="2564" actId="478"/>
          <ac:spMkLst>
            <pc:docMk/>
            <pc:sldMk cId="641997765" sldId="377"/>
            <ac:spMk id="28" creationId="{746C2253-B635-A929-0803-A7659602FAFB}"/>
          </ac:spMkLst>
        </pc:spChg>
        <pc:picChg chg="add mod">
          <ac:chgData name="Reseau Entreprendre Occitanie Méditerranée" userId="b5c2c408-1cf4-4fba-b6ee-133449e6babe" providerId="ADAL" clId="{6466E6F9-FDE7-7647-BD32-E777FB4B83D3}" dt="2022-05-31T13:48:12.753" v="2679" actId="1035"/>
          <ac:picMkLst>
            <pc:docMk/>
            <pc:sldMk cId="641997765" sldId="377"/>
            <ac:picMk id="3" creationId="{2F1ADF08-C9B2-14ED-0A2B-C2024D150DEE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48:12.753" v="2679" actId="1035"/>
          <ac:picMkLst>
            <pc:docMk/>
            <pc:sldMk cId="641997765" sldId="377"/>
            <ac:picMk id="5" creationId="{A3E400FA-82EE-7C45-E6A3-F570DFF3037F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48:12.753" v="2679" actId="1035"/>
          <ac:picMkLst>
            <pc:docMk/>
            <pc:sldMk cId="641997765" sldId="377"/>
            <ac:picMk id="7" creationId="{C6EA1AC3-2020-9412-1C4A-B09030DEFD6E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13:42:28.397" v="2552" actId="478"/>
          <ac:picMkLst>
            <pc:docMk/>
            <pc:sldMk cId="641997765" sldId="377"/>
            <ac:picMk id="29" creationId="{E23CA45E-B77D-15B8-73C7-F457A049FB54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13:42:29.021" v="2553" actId="478"/>
          <ac:picMkLst>
            <pc:docMk/>
            <pc:sldMk cId="641997765" sldId="377"/>
            <ac:picMk id="30" creationId="{1C2A1FEC-809B-ECCA-B415-132461916181}"/>
          </ac:picMkLst>
        </pc:picChg>
      </pc:sldChg>
      <pc:sldChg chg="addSp delSp modSp add mod">
        <pc:chgData name="Reseau Entreprendre Occitanie Méditerranée" userId="b5c2c408-1cf4-4fba-b6ee-133449e6babe" providerId="ADAL" clId="{6466E6F9-FDE7-7647-BD32-E777FB4B83D3}" dt="2022-05-31T13:56:36.046" v="2726" actId="1076"/>
        <pc:sldMkLst>
          <pc:docMk/>
          <pc:sldMk cId="3673885457" sldId="378"/>
        </pc:sldMkLst>
        <pc:spChg chg="add del mod">
          <ac:chgData name="Reseau Entreprendre Occitanie Méditerranée" userId="b5c2c408-1cf4-4fba-b6ee-133449e6babe" providerId="ADAL" clId="{6466E6F9-FDE7-7647-BD32-E777FB4B83D3}" dt="2022-05-31T13:54:33.489" v="2701"/>
          <ac:spMkLst>
            <pc:docMk/>
            <pc:sldMk cId="3673885457" sldId="378"/>
            <ac:spMk id="2" creationId="{E93B5581-B204-A898-CEDD-615F1E705168}"/>
          </ac:spMkLst>
        </pc:spChg>
        <pc:spChg chg="del">
          <ac:chgData name="Reseau Entreprendre Occitanie Méditerranée" userId="b5c2c408-1cf4-4fba-b6ee-133449e6babe" providerId="ADAL" clId="{6466E6F9-FDE7-7647-BD32-E777FB4B83D3}" dt="2022-05-31T13:53:34.459" v="2682" actId="478"/>
          <ac:spMkLst>
            <pc:docMk/>
            <pc:sldMk cId="3673885457" sldId="378"/>
            <ac:spMk id="5" creationId="{4526FF3A-1B22-30F9-1821-C394F69FC9D6}"/>
          </ac:spMkLst>
        </pc:spChg>
        <pc:spChg chg="del">
          <ac:chgData name="Reseau Entreprendre Occitanie Méditerranée" userId="b5c2c408-1cf4-4fba-b6ee-133449e6babe" providerId="ADAL" clId="{6466E6F9-FDE7-7647-BD32-E777FB4B83D3}" dt="2022-05-31T13:53:32.524" v="2681" actId="478"/>
          <ac:spMkLst>
            <pc:docMk/>
            <pc:sldMk cId="3673885457" sldId="378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3:56:36.046" v="2726" actId="1076"/>
          <ac:spMkLst>
            <pc:docMk/>
            <pc:sldMk cId="3673885457" sldId="378"/>
            <ac:spMk id="13" creationId="{3C007B27-10D8-AF3E-0E03-7CCF1F5D7058}"/>
          </ac:spMkLst>
        </pc:spChg>
        <pc:spChg chg="add mod">
          <ac:chgData name="Reseau Entreprendre Occitanie Méditerranée" userId="b5c2c408-1cf4-4fba-b6ee-133449e6babe" providerId="ADAL" clId="{6466E6F9-FDE7-7647-BD32-E777FB4B83D3}" dt="2022-05-31T13:55:44.478" v="2715" actId="1076"/>
          <ac:spMkLst>
            <pc:docMk/>
            <pc:sldMk cId="3673885457" sldId="378"/>
            <ac:spMk id="14" creationId="{84892D08-0BB3-8F35-615C-4C08C2C3EF00}"/>
          </ac:spMkLst>
        </pc:spChg>
        <pc:picChg chg="del">
          <ac:chgData name="Reseau Entreprendre Occitanie Méditerranée" userId="b5c2c408-1cf4-4fba-b6ee-133449e6babe" providerId="ADAL" clId="{6466E6F9-FDE7-7647-BD32-E777FB4B83D3}" dt="2022-05-31T13:53:39.043" v="2686" actId="478"/>
          <ac:picMkLst>
            <pc:docMk/>
            <pc:sldMk cId="3673885457" sldId="378"/>
            <ac:picMk id="3" creationId="{C1E0FF0C-FD75-0030-949A-11F25E3107DA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13:53:37.849" v="2684" actId="478"/>
          <ac:picMkLst>
            <pc:docMk/>
            <pc:sldMk cId="3673885457" sldId="378"/>
            <ac:picMk id="6" creationId="{8FEB5DA1-2C55-289A-B693-6870FFF4B6AE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13:53:35.208" v="2683" actId="478"/>
          <ac:picMkLst>
            <pc:docMk/>
            <pc:sldMk cId="3673885457" sldId="378"/>
            <ac:picMk id="7" creationId="{03EED0C4-268F-91E3-DAA1-12637E55AF5B}"/>
          </ac:picMkLst>
        </pc:picChg>
        <pc:picChg chg="del mod">
          <ac:chgData name="Reseau Entreprendre Occitanie Méditerranée" userId="b5c2c408-1cf4-4fba-b6ee-133449e6babe" providerId="ADAL" clId="{6466E6F9-FDE7-7647-BD32-E777FB4B83D3}" dt="2022-05-31T13:56:15.097" v="2722" actId="478"/>
          <ac:picMkLst>
            <pc:docMk/>
            <pc:sldMk cId="3673885457" sldId="378"/>
            <ac:picMk id="8" creationId="{A744BA98-C051-C460-E109-1C29DB2E7F39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13:53:38.527" v="2685" actId="478"/>
          <ac:picMkLst>
            <pc:docMk/>
            <pc:sldMk cId="3673885457" sldId="378"/>
            <ac:picMk id="10" creationId="{D7288DCD-1935-2EC5-9E6B-6C9FCE642A72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3:54:30.783" v="2699" actId="1076"/>
          <ac:picMkLst>
            <pc:docMk/>
            <pc:sldMk cId="3673885457" sldId="378"/>
            <ac:picMk id="11" creationId="{663CAEB6-5B13-F5F5-7377-256539625B24}"/>
          </ac:picMkLst>
        </pc:picChg>
        <pc:picChg chg="mod">
          <ac:chgData name="Reseau Entreprendre Occitanie Méditerranée" userId="b5c2c408-1cf4-4fba-b6ee-133449e6babe" providerId="ADAL" clId="{6466E6F9-FDE7-7647-BD32-E777FB4B83D3}" dt="2022-05-31T13:56:04.570" v="2718" actId="1076"/>
          <ac:picMkLst>
            <pc:docMk/>
            <pc:sldMk cId="3673885457" sldId="378"/>
            <ac:picMk id="12" creationId="{C7127A13-2C4F-4A42-A508-6C7B795AC215}"/>
          </ac:picMkLst>
        </pc:picChg>
      </pc:sldChg>
      <pc:sldChg chg="add">
        <pc:chgData name="Reseau Entreprendre Occitanie Méditerranée" userId="b5c2c408-1cf4-4fba-b6ee-133449e6babe" providerId="ADAL" clId="{6466E6F9-FDE7-7647-BD32-E777FB4B83D3}" dt="2022-05-31T14:00:30.528" v="2833"/>
        <pc:sldMkLst>
          <pc:docMk/>
          <pc:sldMk cId="2728613827" sldId="379"/>
        </pc:sldMkLst>
      </pc:sldChg>
      <pc:sldChg chg="add del">
        <pc:chgData name="Reseau Entreprendre Occitanie Méditerranée" userId="b5c2c408-1cf4-4fba-b6ee-133449e6babe" providerId="ADAL" clId="{6466E6F9-FDE7-7647-BD32-E777FB4B83D3}" dt="2022-05-31T14:02:11.898" v="2867"/>
        <pc:sldMkLst>
          <pc:docMk/>
          <pc:sldMk cId="181561187" sldId="380"/>
        </pc:sldMkLst>
      </pc:sldChg>
      <pc:sldChg chg="addSp delSp modSp add mod">
        <pc:chgData name="Reseau Entreprendre Occitanie Méditerranée" userId="b5c2c408-1cf4-4fba-b6ee-133449e6babe" providerId="ADAL" clId="{6466E6F9-FDE7-7647-BD32-E777FB4B83D3}" dt="2022-05-31T14:07:51.242" v="3017" actId="1076"/>
        <pc:sldMkLst>
          <pc:docMk/>
          <pc:sldMk cId="3508498456" sldId="380"/>
        </pc:sldMkLst>
        <pc:spChg chg="add mod">
          <ac:chgData name="Reseau Entreprendre Occitanie Méditerranée" userId="b5c2c408-1cf4-4fba-b6ee-133449e6babe" providerId="ADAL" clId="{6466E6F9-FDE7-7647-BD32-E777FB4B83D3}" dt="2022-05-31T14:07:51.242" v="3017" actId="1076"/>
          <ac:spMkLst>
            <pc:docMk/>
            <pc:sldMk cId="3508498456" sldId="380"/>
            <ac:spMk id="6" creationId="{8615AED6-EBFE-B64E-E4FE-2718E53519FF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1T14:07:47.026" v="3016" actId="1076"/>
          <ac:spMkLst>
            <pc:docMk/>
            <pc:sldMk cId="3508498456" sldId="380"/>
            <ac:spMk id="7" creationId="{80EC0986-3405-51E7-EA4D-3B26760CC7BF}"/>
          </ac:spMkLst>
        </pc:spChg>
        <pc:spChg chg="mod">
          <ac:chgData name="Reseau Entreprendre Occitanie Méditerranée" userId="b5c2c408-1cf4-4fba-b6ee-133449e6babe" providerId="ADAL" clId="{6466E6F9-FDE7-7647-BD32-E777FB4B83D3}" dt="2022-05-31T14:06:13.659" v="2981" actId="1076"/>
          <ac:spMkLst>
            <pc:docMk/>
            <pc:sldMk cId="3508498456" sldId="380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6466E6F9-FDE7-7647-BD32-E777FB4B83D3}" dt="2022-05-31T14:03:08.783" v="2946" actId="478"/>
          <ac:spMkLst>
            <pc:docMk/>
            <pc:sldMk cId="3508498456" sldId="380"/>
            <ac:spMk id="11" creationId="{481097AD-94AC-6E8E-2C58-AC1A98618E0F}"/>
          </ac:spMkLst>
        </pc:spChg>
      </pc:sldChg>
      <pc:sldChg chg="addSp delSp modSp add mod setBg">
        <pc:chgData name="Reseau Entreprendre Occitanie Méditerranée" userId="b5c2c408-1cf4-4fba-b6ee-133449e6babe" providerId="ADAL" clId="{6466E6F9-FDE7-7647-BD32-E777FB4B83D3}" dt="2022-05-31T14:09:15.955" v="3051" actId="1076"/>
        <pc:sldMkLst>
          <pc:docMk/>
          <pc:sldMk cId="1967465367" sldId="381"/>
        </pc:sldMkLst>
        <pc:spChg chg="mod">
          <ac:chgData name="Reseau Entreprendre Occitanie Méditerranée" userId="b5c2c408-1cf4-4fba-b6ee-133449e6babe" providerId="ADAL" clId="{6466E6F9-FDE7-7647-BD32-E777FB4B83D3}" dt="2022-05-31T14:09:15.955" v="3051" actId="1076"/>
          <ac:spMkLst>
            <pc:docMk/>
            <pc:sldMk cId="1967465367" sldId="381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6466E6F9-FDE7-7647-BD32-E777FB4B83D3}" dt="2022-05-31T14:08:40.156" v="3041" actId="478"/>
          <ac:spMkLst>
            <pc:docMk/>
            <pc:sldMk cId="1967465367" sldId="381"/>
            <ac:spMk id="13" creationId="{45E1EB4F-21EC-5FEB-B9FB-F091E1C36241}"/>
          </ac:spMkLst>
        </pc:spChg>
        <pc:spChg chg="add del">
          <ac:chgData name="Reseau Entreprendre Occitanie Méditerranée" userId="b5c2c408-1cf4-4fba-b6ee-133449e6babe" providerId="ADAL" clId="{6466E6F9-FDE7-7647-BD32-E777FB4B83D3}" dt="2022-05-31T14:08:55.211" v="3046" actId="26606"/>
          <ac:spMkLst>
            <pc:docMk/>
            <pc:sldMk cId="1967465367" sldId="381"/>
            <ac:spMk id="19" creationId="{247AB924-1B87-43FC-B7C7-B112D5C51A0E}"/>
          </ac:spMkLst>
        </pc:spChg>
        <pc:picChg chg="add mod">
          <ac:chgData name="Reseau Entreprendre Occitanie Méditerranée" userId="b5c2c408-1cf4-4fba-b6ee-133449e6babe" providerId="ADAL" clId="{6466E6F9-FDE7-7647-BD32-E777FB4B83D3}" dt="2022-05-31T14:09:06.685" v="3049" actId="14100"/>
          <ac:picMkLst>
            <pc:docMk/>
            <pc:sldMk cId="1967465367" sldId="381"/>
            <ac:picMk id="7" creationId="{4EC156BD-63BB-147B-53C8-0B073F1931A5}"/>
          </ac:picMkLst>
        </pc:picChg>
        <pc:picChg chg="mod ord">
          <ac:chgData name="Reseau Entreprendre Occitanie Méditerranée" userId="b5c2c408-1cf4-4fba-b6ee-133449e6babe" providerId="ADAL" clId="{6466E6F9-FDE7-7647-BD32-E777FB4B83D3}" dt="2022-05-31T14:08:55.211" v="3046" actId="26606"/>
          <ac:picMkLst>
            <pc:docMk/>
            <pc:sldMk cId="1967465367" sldId="381"/>
            <ac:picMk id="8" creationId="{A744BA98-C051-C460-E109-1C29DB2E7F39}"/>
          </ac:picMkLst>
        </pc:picChg>
        <pc:picChg chg="mod ord">
          <ac:chgData name="Reseau Entreprendre Occitanie Méditerranée" userId="b5c2c408-1cf4-4fba-b6ee-133449e6babe" providerId="ADAL" clId="{6466E6F9-FDE7-7647-BD32-E777FB4B83D3}" dt="2022-05-31T14:08:55.211" v="3046" actId="26606"/>
          <ac:picMkLst>
            <pc:docMk/>
            <pc:sldMk cId="1967465367" sldId="381"/>
            <ac:picMk id="12" creationId="{C7127A13-2C4F-4A42-A508-6C7B795AC215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14:08:41.194" v="3042" actId="478"/>
          <ac:picMkLst>
            <pc:docMk/>
            <pc:sldMk cId="1967465367" sldId="381"/>
            <ac:picMk id="14" creationId="{76CB9938-E6DE-3F8C-FB0B-83B1D75CC0FC}"/>
          </ac:picMkLst>
        </pc:picChg>
        <pc:cxnChg chg="add del">
          <ac:chgData name="Reseau Entreprendre Occitanie Méditerranée" userId="b5c2c408-1cf4-4fba-b6ee-133449e6babe" providerId="ADAL" clId="{6466E6F9-FDE7-7647-BD32-E777FB4B83D3}" dt="2022-05-31T14:08:55.211" v="3046" actId="26606"/>
          <ac:cxnSpMkLst>
            <pc:docMk/>
            <pc:sldMk cId="1967465367" sldId="381"/>
            <ac:cxnSpMk id="17" creationId="{99AE2756-0FC4-4155-83E7-58AAAB63E757}"/>
          </ac:cxnSpMkLst>
        </pc:cxnChg>
        <pc:cxnChg chg="add del">
          <ac:chgData name="Reseau Entreprendre Occitanie Méditerranée" userId="b5c2c408-1cf4-4fba-b6ee-133449e6babe" providerId="ADAL" clId="{6466E6F9-FDE7-7647-BD32-E777FB4B83D3}" dt="2022-05-31T14:08:55.211" v="3046" actId="26606"/>
          <ac:cxnSpMkLst>
            <pc:docMk/>
            <pc:sldMk cId="1967465367" sldId="381"/>
            <ac:cxnSpMk id="21" creationId="{818DC98F-4057-4645-B948-F604F39A9CFE}"/>
          </ac:cxnSpMkLst>
        </pc:cxnChg>
        <pc:cxnChg chg="add del">
          <ac:chgData name="Reseau Entreprendre Occitanie Méditerranée" userId="b5c2c408-1cf4-4fba-b6ee-133449e6babe" providerId="ADAL" clId="{6466E6F9-FDE7-7647-BD32-E777FB4B83D3}" dt="2022-05-31T14:08:55.211" v="3046" actId="26606"/>
          <ac:cxnSpMkLst>
            <pc:docMk/>
            <pc:sldMk cId="1967465367" sldId="381"/>
            <ac:cxnSpMk id="23" creationId="{DAD2B705-4A9B-408D-AA80-4F41045E09DE}"/>
          </ac:cxnSpMkLst>
        </pc:cxnChg>
      </pc:sldChg>
      <pc:sldChg chg="addSp delSp modSp add mod">
        <pc:chgData name="Reseau Entreprendre Occitanie Méditerranée" userId="b5c2c408-1cf4-4fba-b6ee-133449e6babe" providerId="ADAL" clId="{6466E6F9-FDE7-7647-BD32-E777FB4B83D3}" dt="2022-05-31T14:13:05.552" v="3112" actId="1076"/>
        <pc:sldMkLst>
          <pc:docMk/>
          <pc:sldMk cId="1967336510" sldId="382"/>
        </pc:sldMkLst>
        <pc:spChg chg="mod">
          <ac:chgData name="Reseau Entreprendre Occitanie Méditerranée" userId="b5c2c408-1cf4-4fba-b6ee-133449e6babe" providerId="ADAL" clId="{6466E6F9-FDE7-7647-BD32-E777FB4B83D3}" dt="2022-05-31T14:12:55.705" v="3108"/>
          <ac:spMkLst>
            <pc:docMk/>
            <pc:sldMk cId="1967336510" sldId="382"/>
            <ac:spMk id="9" creationId="{1C58FB11-7FC5-8447-8559-E0E9525268FF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1T14:11:29.972" v="3090" actId="478"/>
          <ac:spMkLst>
            <pc:docMk/>
            <pc:sldMk cId="1967336510" sldId="382"/>
            <ac:spMk id="10" creationId="{32EF88AB-8274-CC1F-9ADA-21DB3A270914}"/>
          </ac:spMkLst>
        </pc:spChg>
        <pc:spChg chg="add del mod">
          <ac:chgData name="Reseau Entreprendre Occitanie Méditerranée" userId="b5c2c408-1cf4-4fba-b6ee-133449e6babe" providerId="ADAL" clId="{6466E6F9-FDE7-7647-BD32-E777FB4B83D3}" dt="2022-05-31T14:11:28.593" v="3089" actId="478"/>
          <ac:spMkLst>
            <pc:docMk/>
            <pc:sldMk cId="1967336510" sldId="382"/>
            <ac:spMk id="11" creationId="{92B02D7E-7395-EC2C-D1F4-81B702A5EA79}"/>
          </ac:spMkLst>
        </pc:spChg>
        <pc:picChg chg="add del mod">
          <ac:chgData name="Reseau Entreprendre Occitanie Méditerranée" userId="b5c2c408-1cf4-4fba-b6ee-133449e6babe" providerId="ADAL" clId="{6466E6F9-FDE7-7647-BD32-E777FB4B83D3}" dt="2022-05-31T14:11:26.279" v="3088" actId="478"/>
          <ac:picMkLst>
            <pc:docMk/>
            <pc:sldMk cId="1967336510" sldId="382"/>
            <ac:picMk id="6" creationId="{606E594F-3A10-6EF2-8ACC-B24CEFE02336}"/>
          </ac:picMkLst>
        </pc:picChg>
        <pc:picChg chg="del">
          <ac:chgData name="Reseau Entreprendre Occitanie Méditerranée" userId="b5c2c408-1cf4-4fba-b6ee-133449e6babe" providerId="ADAL" clId="{6466E6F9-FDE7-7647-BD32-E777FB4B83D3}" dt="2022-05-31T14:10:23.365" v="3064" actId="478"/>
          <ac:picMkLst>
            <pc:docMk/>
            <pc:sldMk cId="1967336510" sldId="382"/>
            <ac:picMk id="7" creationId="{4EC156BD-63BB-147B-53C8-0B073F1931A5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12:19.850" v="3101" actId="478"/>
          <ac:picMkLst>
            <pc:docMk/>
            <pc:sldMk cId="1967336510" sldId="382"/>
            <ac:picMk id="13" creationId="{D9E09F2A-4E7C-8325-9049-122C4742D641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12:19.155" v="3100" actId="478"/>
          <ac:picMkLst>
            <pc:docMk/>
            <pc:sldMk cId="1967336510" sldId="382"/>
            <ac:picMk id="14" creationId="{05F08391-FE18-8346-4809-4E8A96B653CC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12:58.346" v="3110" actId="478"/>
          <ac:picMkLst>
            <pc:docMk/>
            <pc:sldMk cId="1967336510" sldId="382"/>
            <ac:picMk id="15" creationId="{04021161-8775-4639-4FBB-69B3B73FE5B6}"/>
          </ac:picMkLst>
        </pc:picChg>
        <pc:picChg chg="add del mod">
          <ac:chgData name="Reseau Entreprendre Occitanie Méditerranée" userId="b5c2c408-1cf4-4fba-b6ee-133449e6babe" providerId="ADAL" clId="{6466E6F9-FDE7-7647-BD32-E777FB4B83D3}" dt="2022-05-31T14:12:57.647" v="3109" actId="478"/>
          <ac:picMkLst>
            <pc:docMk/>
            <pc:sldMk cId="1967336510" sldId="382"/>
            <ac:picMk id="16" creationId="{80279EF2-9417-D34B-64D3-2D057760C61E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4:13:05.552" v="3112" actId="1076"/>
          <ac:picMkLst>
            <pc:docMk/>
            <pc:sldMk cId="1967336510" sldId="382"/>
            <ac:picMk id="17" creationId="{D3FD36F7-5268-A30F-F207-CEE7D621009C}"/>
          </ac:picMkLst>
        </pc:picChg>
        <pc:picChg chg="add mod">
          <ac:chgData name="Reseau Entreprendre Occitanie Méditerranée" userId="b5c2c408-1cf4-4fba-b6ee-133449e6babe" providerId="ADAL" clId="{6466E6F9-FDE7-7647-BD32-E777FB4B83D3}" dt="2022-05-31T14:13:05.552" v="3112" actId="1076"/>
          <ac:picMkLst>
            <pc:docMk/>
            <pc:sldMk cId="1967336510" sldId="382"/>
            <ac:picMk id="18" creationId="{F63FF143-43AA-FBD2-B08B-B68FF2ACC324}"/>
          </ac:picMkLst>
        </pc:picChg>
      </pc:sldChg>
      <pc:sldChg chg="add">
        <pc:chgData name="Reseau Entreprendre Occitanie Méditerranée" userId="b5c2c408-1cf4-4fba-b6ee-133449e6babe" providerId="ADAL" clId="{6466E6F9-FDE7-7647-BD32-E777FB4B83D3}" dt="2022-05-31T14:11:17.594" v="3087"/>
        <pc:sldMkLst>
          <pc:docMk/>
          <pc:sldMk cId="3813359224" sldId="383"/>
        </pc:sldMkLst>
      </pc:sldChg>
      <pc:sldChg chg="add">
        <pc:chgData name="Reseau Entreprendre Occitanie Méditerranée" userId="b5c2c408-1cf4-4fba-b6ee-133449e6babe" providerId="ADAL" clId="{6466E6F9-FDE7-7647-BD32-E777FB4B83D3}" dt="2022-05-31T14:11:57.841" v="3097"/>
        <pc:sldMkLst>
          <pc:docMk/>
          <pc:sldMk cId="2770435775" sldId="384"/>
        </pc:sldMkLst>
      </pc:sldChg>
      <pc:sldChg chg="add">
        <pc:chgData name="Reseau Entreprendre Occitanie Méditerranée" userId="b5c2c408-1cf4-4fba-b6ee-133449e6babe" providerId="ADAL" clId="{6466E6F9-FDE7-7647-BD32-E777FB4B83D3}" dt="2022-05-31T14:12:41.112" v="3107"/>
        <pc:sldMkLst>
          <pc:docMk/>
          <pc:sldMk cId="1797883024" sldId="385"/>
        </pc:sldMkLst>
      </pc:sldChg>
    </pc:docChg>
  </pc:docChgLst>
  <pc:docChgLst>
    <pc:chgData name="Isabelle Guise" userId="4efa33d7-de0b-451e-8004-d55b6fdb9f97" providerId="ADAL" clId="{EE782302-AF1B-4884-9D07-8A3108EE5D09}"/>
    <pc:docChg chg="undo custSel addSld delSld modSld sldOrd modMainMaster">
      <pc:chgData name="Isabelle Guise" userId="4efa33d7-de0b-451e-8004-d55b6fdb9f97" providerId="ADAL" clId="{EE782302-AF1B-4884-9D07-8A3108EE5D09}" dt="2020-08-27T14:12:51.445" v="1696" actId="14100"/>
      <pc:docMkLst>
        <pc:docMk/>
      </pc:docMkLst>
      <pc:sldChg chg="addSp delSp modSp">
        <pc:chgData name="Isabelle Guise" userId="4efa33d7-de0b-451e-8004-d55b6fdb9f97" providerId="ADAL" clId="{EE782302-AF1B-4884-9D07-8A3108EE5D09}" dt="2020-08-27T09:18:49.654" v="1189" actId="1076"/>
        <pc:sldMkLst>
          <pc:docMk/>
          <pc:sldMk cId="212520633" sldId="256"/>
        </pc:sldMkLst>
        <pc:spChg chg="add mod">
          <ac:chgData name="Isabelle Guise" userId="4efa33d7-de0b-451e-8004-d55b6fdb9f97" providerId="ADAL" clId="{EE782302-AF1B-4884-9D07-8A3108EE5D09}" dt="2020-08-27T09:03:48.427" v="1152" actId="207"/>
          <ac:spMkLst>
            <pc:docMk/>
            <pc:sldMk cId="212520633" sldId="256"/>
            <ac:spMk id="2" creationId="{ADAAC1F2-E651-4A08-9154-933783037D35}"/>
          </ac:spMkLst>
        </pc:spChg>
        <pc:spChg chg="add del mod">
          <ac:chgData name="Isabelle Guise" userId="4efa33d7-de0b-451e-8004-d55b6fdb9f97" providerId="ADAL" clId="{EE782302-AF1B-4884-9D07-8A3108EE5D09}" dt="2020-08-27T09:02:02.634" v="1133" actId="478"/>
          <ac:spMkLst>
            <pc:docMk/>
            <pc:sldMk cId="212520633" sldId="256"/>
            <ac:spMk id="3" creationId="{8C33EA46-A5D1-43D8-BEAD-F44672EA5359}"/>
          </ac:spMkLst>
        </pc:spChg>
        <pc:spChg chg="del">
          <ac:chgData name="Isabelle Guise" userId="4efa33d7-de0b-451e-8004-d55b6fdb9f97" providerId="ADAL" clId="{EE782302-AF1B-4884-9D07-8A3108EE5D09}" dt="2020-08-24T13:07:31.958" v="102" actId="478"/>
          <ac:spMkLst>
            <pc:docMk/>
            <pc:sldMk cId="212520633" sldId="256"/>
            <ac:spMk id="4" creationId="{1A38B0DD-E3A0-4E9D-95F4-D125F6404B7A}"/>
          </ac:spMkLst>
        </pc:spChg>
        <pc:spChg chg="add mod">
          <ac:chgData name="Isabelle Guise" userId="4efa33d7-de0b-451e-8004-d55b6fdb9f97" providerId="ADAL" clId="{EE782302-AF1B-4884-9D07-8A3108EE5D09}" dt="2020-08-27T09:03:29.924" v="1149" actId="207"/>
          <ac:spMkLst>
            <pc:docMk/>
            <pc:sldMk cId="212520633" sldId="256"/>
            <ac:spMk id="4" creationId="{4DD6B2D6-8B9E-43EF-B0B0-FE2739B1FB82}"/>
          </ac:spMkLst>
        </pc:spChg>
        <pc:spChg chg="add del">
          <ac:chgData name="Isabelle Guise" userId="4efa33d7-de0b-451e-8004-d55b6fdb9f97" providerId="ADAL" clId="{EE782302-AF1B-4884-9D07-8A3108EE5D09}" dt="2020-08-27T09:02:22.144" v="1137" actId="478"/>
          <ac:spMkLst>
            <pc:docMk/>
            <pc:sldMk cId="212520633" sldId="256"/>
            <ac:spMk id="5" creationId="{0C0E89A7-BDE1-413D-A018-294A997DF3CE}"/>
          </ac:spMkLst>
        </pc:spChg>
        <pc:spChg chg="del">
          <ac:chgData name="Isabelle Guise" userId="4efa33d7-de0b-451e-8004-d55b6fdb9f97" providerId="ADAL" clId="{EE782302-AF1B-4884-9D07-8A3108EE5D09}" dt="2020-08-24T13:06:52.553" v="97" actId="478"/>
          <ac:spMkLst>
            <pc:docMk/>
            <pc:sldMk cId="212520633" sldId="256"/>
            <ac:spMk id="5" creationId="{9654C9FD-8CF6-4CF3-87D0-32AE570B2A4B}"/>
          </ac:spMkLst>
        </pc:spChg>
        <pc:spChg chg="add mod">
          <ac:chgData name="Isabelle Guise" userId="4efa33d7-de0b-451e-8004-d55b6fdb9f97" providerId="ADAL" clId="{EE782302-AF1B-4884-9D07-8A3108EE5D09}" dt="2020-08-27T09:04:00.998" v="1155" actId="1076"/>
          <ac:spMkLst>
            <pc:docMk/>
            <pc:sldMk cId="212520633" sldId="256"/>
            <ac:spMk id="6" creationId="{4C0069A8-A085-4DFF-B09A-42D012421F94}"/>
          </ac:spMkLst>
        </pc:spChg>
        <pc:spChg chg="del">
          <ac:chgData name="Isabelle Guise" userId="4efa33d7-de0b-451e-8004-d55b6fdb9f97" providerId="ADAL" clId="{EE782302-AF1B-4884-9D07-8A3108EE5D09}" dt="2020-08-24T13:07:34.503" v="103" actId="478"/>
          <ac:spMkLst>
            <pc:docMk/>
            <pc:sldMk cId="212520633" sldId="256"/>
            <ac:spMk id="6" creationId="{D8A20756-CE04-4A41-830D-DCF56932EC2E}"/>
          </ac:spMkLst>
        </pc:spChg>
        <pc:spChg chg="add mod">
          <ac:chgData name="Isabelle Guise" userId="4efa33d7-de0b-451e-8004-d55b6fdb9f97" providerId="ADAL" clId="{EE782302-AF1B-4884-9D07-8A3108EE5D09}" dt="2020-08-27T09:03:42.266" v="1151" actId="122"/>
          <ac:spMkLst>
            <pc:docMk/>
            <pc:sldMk cId="212520633" sldId="256"/>
            <ac:spMk id="7" creationId="{A796CCDA-63BD-444F-80A7-3FC6B16D2F6D}"/>
          </ac:spMkLst>
        </pc:spChg>
        <pc:spChg chg="del">
          <ac:chgData name="Isabelle Guise" userId="4efa33d7-de0b-451e-8004-d55b6fdb9f97" providerId="ADAL" clId="{EE782302-AF1B-4884-9D07-8A3108EE5D09}" dt="2020-08-24T13:06:48.627" v="96" actId="478"/>
          <ac:spMkLst>
            <pc:docMk/>
            <pc:sldMk cId="212520633" sldId="256"/>
            <ac:spMk id="7" creationId="{E86BB3B7-F7FA-4F73-A8BF-DD044AE3D0FC}"/>
          </ac:spMkLst>
        </pc:spChg>
        <pc:spChg chg="mod">
          <ac:chgData name="Isabelle Guise" userId="4efa33d7-de0b-451e-8004-d55b6fdb9f97" providerId="ADAL" clId="{EE782302-AF1B-4884-9D07-8A3108EE5D09}" dt="2020-08-27T09:18:45.550" v="1188" actId="1076"/>
          <ac:spMkLst>
            <pc:docMk/>
            <pc:sldMk cId="212520633" sldId="256"/>
            <ac:spMk id="8" creationId="{B372F51A-F619-407D-8F54-46AB806C7B13}"/>
          </ac:spMkLst>
        </pc:spChg>
        <pc:spChg chg="del">
          <ac:chgData name="Isabelle Guise" userId="4efa33d7-de0b-451e-8004-d55b6fdb9f97" providerId="ADAL" clId="{EE782302-AF1B-4884-9D07-8A3108EE5D09}" dt="2020-08-24T13:07:36.283" v="104" actId="478"/>
          <ac:spMkLst>
            <pc:docMk/>
            <pc:sldMk cId="212520633" sldId="256"/>
            <ac:spMk id="9" creationId="{6125401D-BD05-4DB0-AC64-A288045D4DDA}"/>
          </ac:spMkLst>
        </pc:spChg>
        <pc:spChg chg="add mod">
          <ac:chgData name="Isabelle Guise" userId="4efa33d7-de0b-451e-8004-d55b6fdb9f97" providerId="ADAL" clId="{EE782302-AF1B-4884-9D07-8A3108EE5D09}" dt="2020-08-27T09:04:03.632" v="1156" actId="1076"/>
          <ac:spMkLst>
            <pc:docMk/>
            <pc:sldMk cId="212520633" sldId="256"/>
            <ac:spMk id="9" creationId="{AD435A1B-7493-4786-8836-89D0AA7DCF35}"/>
          </ac:spMkLst>
        </pc:spChg>
        <pc:spChg chg="mod">
          <ac:chgData name="Isabelle Guise" userId="4efa33d7-de0b-451e-8004-d55b6fdb9f97" providerId="ADAL" clId="{EE782302-AF1B-4884-9D07-8A3108EE5D09}" dt="2020-08-26T10:38:48.326" v="1106" actId="2711"/>
          <ac:spMkLst>
            <pc:docMk/>
            <pc:sldMk cId="212520633" sldId="256"/>
            <ac:spMk id="11" creationId="{E1842471-7999-40B8-B0E0-0A5518D57AD9}"/>
          </ac:spMkLst>
        </pc:spChg>
        <pc:spChg chg="del">
          <ac:chgData name="Isabelle Guise" userId="4efa33d7-de0b-451e-8004-d55b6fdb9f97" providerId="ADAL" clId="{EE782302-AF1B-4884-9D07-8A3108EE5D09}" dt="2020-08-24T13:07:46.196" v="107" actId="478"/>
          <ac:spMkLst>
            <pc:docMk/>
            <pc:sldMk cId="212520633" sldId="256"/>
            <ac:spMk id="13" creationId="{61F56ADA-FC0C-412B-BE67-59E920A903BA}"/>
          </ac:spMkLst>
        </pc:spChg>
        <pc:spChg chg="mod">
          <ac:chgData name="Isabelle Guise" userId="4efa33d7-de0b-451e-8004-d55b6fdb9f97" providerId="ADAL" clId="{EE782302-AF1B-4884-9D07-8A3108EE5D09}" dt="2020-08-27T09:18:40.310" v="1187" actId="14100"/>
          <ac:spMkLst>
            <pc:docMk/>
            <pc:sldMk cId="212520633" sldId="256"/>
            <ac:spMk id="16" creationId="{0F110D3F-A3B6-46A0-BD7B-A82A4E127F39}"/>
          </ac:spMkLst>
        </pc:spChg>
        <pc:picChg chg="add del mod">
          <ac:chgData name="Isabelle Guise" userId="4efa33d7-de0b-451e-8004-d55b6fdb9f97" providerId="ADAL" clId="{EE782302-AF1B-4884-9D07-8A3108EE5D09}" dt="2020-08-27T09:11:24.226" v="1162" actId="478"/>
          <ac:picMkLst>
            <pc:docMk/>
            <pc:sldMk cId="212520633" sldId="256"/>
            <ac:picMk id="10" creationId="{BEFF35C3-C5A2-408E-A13B-C43F600100FE}"/>
          </ac:picMkLst>
        </pc:picChg>
        <pc:picChg chg="add mod">
          <ac:chgData name="Isabelle Guise" userId="4efa33d7-de0b-451e-8004-d55b6fdb9f97" providerId="ADAL" clId="{EE782302-AF1B-4884-9D07-8A3108EE5D09}" dt="2020-08-27T09:18:49.654" v="1189" actId="1076"/>
          <ac:picMkLst>
            <pc:docMk/>
            <pc:sldMk cId="212520633" sldId="256"/>
            <ac:picMk id="12" creationId="{6D6F5348-1528-4B4B-979D-5C6A9F8CE7A2}"/>
          </ac:picMkLst>
        </pc:picChg>
      </pc:sldChg>
      <pc:sldChg chg="addSp delSp modSp">
        <pc:chgData name="Isabelle Guise" userId="4efa33d7-de0b-451e-8004-d55b6fdb9f97" providerId="ADAL" clId="{EE782302-AF1B-4884-9D07-8A3108EE5D09}" dt="2020-08-26T10:31:31.794" v="1004" actId="207"/>
        <pc:sldMkLst>
          <pc:docMk/>
          <pc:sldMk cId="3228750940" sldId="258"/>
        </pc:sldMkLst>
        <pc:spChg chg="add del mod">
          <ac:chgData name="Isabelle Guise" userId="4efa33d7-de0b-451e-8004-d55b6fdb9f97" providerId="ADAL" clId="{EE782302-AF1B-4884-9D07-8A3108EE5D09}" dt="2020-08-25T15:15:26.716" v="430" actId="478"/>
          <ac:spMkLst>
            <pc:docMk/>
            <pc:sldMk cId="3228750940" sldId="258"/>
            <ac:spMk id="2" creationId="{ADF5336D-5F0C-4AE5-99BA-E31AB4DDB8D4}"/>
          </ac:spMkLst>
        </pc:spChg>
        <pc:spChg chg="del">
          <ac:chgData name="Isabelle Guise" userId="4efa33d7-de0b-451e-8004-d55b6fdb9f97" providerId="ADAL" clId="{EE782302-AF1B-4884-9D07-8A3108EE5D09}" dt="2020-08-25T15:12:24.297" v="393" actId="478"/>
          <ac:spMkLst>
            <pc:docMk/>
            <pc:sldMk cId="3228750940" sldId="258"/>
            <ac:spMk id="6" creationId="{D8A20756-CE04-4A41-830D-DCF56932EC2E}"/>
          </ac:spMkLst>
        </pc:spChg>
        <pc:spChg chg="del mod">
          <ac:chgData name="Isabelle Guise" userId="4efa33d7-de0b-451e-8004-d55b6fdb9f97" providerId="ADAL" clId="{EE782302-AF1B-4884-9D07-8A3108EE5D09}" dt="2020-08-25T15:12:21.816" v="392" actId="478"/>
          <ac:spMkLst>
            <pc:docMk/>
            <pc:sldMk cId="3228750940" sldId="258"/>
            <ac:spMk id="7" creationId="{E86BB3B7-F7FA-4F73-A8BF-DD044AE3D0FC}"/>
          </ac:spMkLst>
        </pc:spChg>
        <pc:spChg chg="mod">
          <ac:chgData name="Isabelle Guise" userId="4efa33d7-de0b-451e-8004-d55b6fdb9f97" providerId="ADAL" clId="{EE782302-AF1B-4884-9D07-8A3108EE5D09}" dt="2020-08-25T15:41:05.087" v="487" actId="1076"/>
          <ac:spMkLst>
            <pc:docMk/>
            <pc:sldMk cId="3228750940" sldId="258"/>
            <ac:spMk id="8" creationId="{B372F51A-F619-407D-8F54-46AB806C7B13}"/>
          </ac:spMkLst>
        </pc:spChg>
        <pc:spChg chg="mod">
          <ac:chgData name="Isabelle Guise" userId="4efa33d7-de0b-451e-8004-d55b6fdb9f97" providerId="ADAL" clId="{EE782302-AF1B-4884-9D07-8A3108EE5D09}" dt="2020-08-25T15:43:48.824" v="519" actId="1076"/>
          <ac:spMkLst>
            <pc:docMk/>
            <pc:sldMk cId="3228750940" sldId="258"/>
            <ac:spMk id="9" creationId="{6125401D-BD05-4DB0-AC64-A288045D4DDA}"/>
          </ac:spMkLst>
        </pc:spChg>
        <pc:spChg chg="mod">
          <ac:chgData name="Isabelle Guise" userId="4efa33d7-de0b-451e-8004-d55b6fdb9f97" providerId="ADAL" clId="{EE782302-AF1B-4884-9D07-8A3108EE5D09}" dt="2020-08-26T10:31:31.794" v="1004" actId="207"/>
          <ac:spMkLst>
            <pc:docMk/>
            <pc:sldMk cId="3228750940" sldId="258"/>
            <ac:spMk id="11" creationId="{E1842471-7999-40B8-B0E0-0A5518D57AD9}"/>
          </ac:spMkLst>
        </pc:spChg>
        <pc:spChg chg="mod">
          <ac:chgData name="Isabelle Guise" userId="4efa33d7-de0b-451e-8004-d55b6fdb9f97" providerId="ADAL" clId="{EE782302-AF1B-4884-9D07-8A3108EE5D09}" dt="2020-08-25T15:40:48.703" v="485" actId="207"/>
          <ac:spMkLst>
            <pc:docMk/>
            <pc:sldMk cId="3228750940" sldId="258"/>
            <ac:spMk id="13" creationId="{61F56ADA-FC0C-412B-BE67-59E920A903BA}"/>
          </ac:spMkLst>
        </pc:spChg>
        <pc:spChg chg="mod">
          <ac:chgData name="Isabelle Guise" userId="4efa33d7-de0b-451e-8004-d55b6fdb9f97" providerId="ADAL" clId="{EE782302-AF1B-4884-9D07-8A3108EE5D09}" dt="2020-08-25T15:47:09.623" v="543" actId="1076"/>
          <ac:spMkLst>
            <pc:docMk/>
            <pc:sldMk cId="3228750940" sldId="258"/>
            <ac:spMk id="14" creationId="{ECCB9E6C-3D72-4574-8B31-67A0F7446E8A}"/>
          </ac:spMkLst>
        </pc:spChg>
        <pc:spChg chg="mod">
          <ac:chgData name="Isabelle Guise" userId="4efa33d7-de0b-451e-8004-d55b6fdb9f97" providerId="ADAL" clId="{EE782302-AF1B-4884-9D07-8A3108EE5D09}" dt="2020-08-25T15:46:54.472" v="540" actId="1076"/>
          <ac:spMkLst>
            <pc:docMk/>
            <pc:sldMk cId="3228750940" sldId="258"/>
            <ac:spMk id="15" creationId="{39F697E9-5230-4D44-8087-E79DD8DF43C5}"/>
          </ac:spMkLst>
        </pc:spChg>
        <pc:spChg chg="mod">
          <ac:chgData name="Isabelle Guise" userId="4efa33d7-de0b-451e-8004-d55b6fdb9f97" providerId="ADAL" clId="{EE782302-AF1B-4884-9D07-8A3108EE5D09}" dt="2020-08-25T15:47:03.959" v="542" actId="1076"/>
          <ac:spMkLst>
            <pc:docMk/>
            <pc:sldMk cId="3228750940" sldId="258"/>
            <ac:spMk id="16" creationId="{0F110D3F-A3B6-46A0-BD7B-A82A4E127F39}"/>
          </ac:spMkLst>
        </pc:spChg>
        <pc:spChg chg="mod ord">
          <ac:chgData name="Isabelle Guise" userId="4efa33d7-de0b-451e-8004-d55b6fdb9f97" providerId="ADAL" clId="{EE782302-AF1B-4884-9D07-8A3108EE5D09}" dt="2020-08-25T15:43:39.319" v="516" actId="1076"/>
          <ac:spMkLst>
            <pc:docMk/>
            <pc:sldMk cId="3228750940" sldId="258"/>
            <ac:spMk id="17" creationId="{21047AB7-099E-44E8-9E74-E3C190C92E71}"/>
          </ac:spMkLst>
        </pc:spChg>
        <pc:spChg chg="del">
          <ac:chgData name="Isabelle Guise" userId="4efa33d7-de0b-451e-8004-d55b6fdb9f97" providerId="ADAL" clId="{EE782302-AF1B-4884-9D07-8A3108EE5D09}" dt="2020-08-25T15:41:49.129" v="494" actId="478"/>
          <ac:spMkLst>
            <pc:docMk/>
            <pc:sldMk cId="3228750940" sldId="258"/>
            <ac:spMk id="18" creationId="{2E62016E-7783-45E1-BD9C-034E3343C1E5}"/>
          </ac:spMkLst>
        </pc:spChg>
        <pc:spChg chg="add mod ord">
          <ac:chgData name="Isabelle Guise" userId="4efa33d7-de0b-451e-8004-d55b6fdb9f97" providerId="ADAL" clId="{EE782302-AF1B-4884-9D07-8A3108EE5D09}" dt="2020-08-25T15:46:57.703" v="541" actId="1076"/>
          <ac:spMkLst>
            <pc:docMk/>
            <pc:sldMk cId="3228750940" sldId="258"/>
            <ac:spMk id="19" creationId="{ECE128BA-8778-4345-BB08-A70D518E71CB}"/>
          </ac:spMkLst>
        </pc:spChg>
        <pc:spChg chg="add mod ord">
          <ac:chgData name="Isabelle Guise" userId="4efa33d7-de0b-451e-8004-d55b6fdb9f97" providerId="ADAL" clId="{EE782302-AF1B-4884-9D07-8A3108EE5D09}" dt="2020-08-25T15:43:45.239" v="518" actId="1076"/>
          <ac:spMkLst>
            <pc:docMk/>
            <pc:sldMk cId="3228750940" sldId="258"/>
            <ac:spMk id="20" creationId="{1D53D779-C738-44E0-8243-D8A63E47AB21}"/>
          </ac:spMkLst>
        </pc:spChg>
        <pc:spChg chg="add mod">
          <ac:chgData name="Isabelle Guise" userId="4efa33d7-de0b-451e-8004-d55b6fdb9f97" providerId="ADAL" clId="{EE782302-AF1B-4884-9D07-8A3108EE5D09}" dt="2020-08-25T15:46:28.327" v="537" actId="207"/>
          <ac:spMkLst>
            <pc:docMk/>
            <pc:sldMk cId="3228750940" sldId="258"/>
            <ac:spMk id="21" creationId="{6F8ABA58-B574-45DF-9575-27280E3A4BF9}"/>
          </ac:spMkLst>
        </pc:spChg>
      </pc:sldChg>
      <pc:sldChg chg="del">
        <pc:chgData name="Isabelle Guise" userId="4efa33d7-de0b-451e-8004-d55b6fdb9f97" providerId="ADAL" clId="{EE782302-AF1B-4884-9D07-8A3108EE5D09}" dt="2020-08-24T14:01:37.157" v="163" actId="2696"/>
        <pc:sldMkLst>
          <pc:docMk/>
          <pc:sldMk cId="968523071" sldId="259"/>
        </pc:sldMkLst>
      </pc:sldChg>
      <pc:sldChg chg="del">
        <pc:chgData name="Isabelle Guise" userId="4efa33d7-de0b-451e-8004-d55b6fdb9f97" providerId="ADAL" clId="{EE782302-AF1B-4884-9D07-8A3108EE5D09}" dt="2020-08-26T09:04:42.450" v="817" actId="2696"/>
        <pc:sldMkLst>
          <pc:docMk/>
          <pc:sldMk cId="3966325422" sldId="260"/>
        </pc:sldMkLst>
      </pc:sldChg>
      <pc:sldChg chg="del">
        <pc:chgData name="Isabelle Guise" userId="4efa33d7-de0b-451e-8004-d55b6fdb9f97" providerId="ADAL" clId="{EE782302-AF1B-4884-9D07-8A3108EE5D09}" dt="2020-08-26T09:04:42.485" v="818" actId="2696"/>
        <pc:sldMkLst>
          <pc:docMk/>
          <pc:sldMk cId="2990016866" sldId="261"/>
        </pc:sldMkLst>
      </pc:sldChg>
      <pc:sldChg chg="del">
        <pc:chgData name="Isabelle Guise" userId="4efa33d7-de0b-451e-8004-d55b6fdb9f97" providerId="ADAL" clId="{EE782302-AF1B-4884-9D07-8A3108EE5D09}" dt="2020-08-26T09:04:42.541" v="820" actId="2696"/>
        <pc:sldMkLst>
          <pc:docMk/>
          <pc:sldMk cId="1446599752" sldId="262"/>
        </pc:sldMkLst>
      </pc:sldChg>
      <pc:sldChg chg="del">
        <pc:chgData name="Isabelle Guise" userId="4efa33d7-de0b-451e-8004-d55b6fdb9f97" providerId="ADAL" clId="{EE782302-AF1B-4884-9D07-8A3108EE5D09}" dt="2020-08-26T09:04:42.548" v="821" actId="2696"/>
        <pc:sldMkLst>
          <pc:docMk/>
          <pc:sldMk cId="1197179524" sldId="263"/>
        </pc:sldMkLst>
      </pc:sldChg>
      <pc:sldChg chg="del">
        <pc:chgData name="Isabelle Guise" userId="4efa33d7-de0b-451e-8004-d55b6fdb9f97" providerId="ADAL" clId="{EE782302-AF1B-4884-9D07-8A3108EE5D09}" dt="2020-08-26T09:04:42.561" v="822" actId="2696"/>
        <pc:sldMkLst>
          <pc:docMk/>
          <pc:sldMk cId="2980579514" sldId="264"/>
        </pc:sldMkLst>
      </pc:sldChg>
      <pc:sldChg chg="del">
        <pc:chgData name="Isabelle Guise" userId="4efa33d7-de0b-451e-8004-d55b6fdb9f97" providerId="ADAL" clId="{EE782302-AF1B-4884-9D07-8A3108EE5D09}" dt="2020-08-26T09:04:42.522" v="819" actId="2696"/>
        <pc:sldMkLst>
          <pc:docMk/>
          <pc:sldMk cId="1516142667" sldId="265"/>
        </pc:sldMkLst>
      </pc:sldChg>
      <pc:sldChg chg="addSp delSp modSp">
        <pc:chgData name="Isabelle Guise" userId="4efa33d7-de0b-451e-8004-d55b6fdb9f97" providerId="ADAL" clId="{EE782302-AF1B-4884-9D07-8A3108EE5D09}" dt="2020-08-27T14:12:51.445" v="1696" actId="14100"/>
        <pc:sldMkLst>
          <pc:docMk/>
          <pc:sldMk cId="407507687" sldId="266"/>
        </pc:sldMkLst>
        <pc:spChg chg="add mod ord">
          <ac:chgData name="Isabelle Guise" userId="4efa33d7-de0b-451e-8004-d55b6fdb9f97" providerId="ADAL" clId="{EE782302-AF1B-4884-9D07-8A3108EE5D09}" dt="2020-08-27T13:26:32.556" v="1518" actId="14100"/>
          <ac:spMkLst>
            <pc:docMk/>
            <pc:sldMk cId="407507687" sldId="266"/>
            <ac:spMk id="2" creationId="{83937658-ADE6-40C1-AD52-D939AAABE591}"/>
          </ac:spMkLst>
        </pc:spChg>
        <pc:spChg chg="add mod">
          <ac:chgData name="Isabelle Guise" userId="4efa33d7-de0b-451e-8004-d55b6fdb9f97" providerId="ADAL" clId="{EE782302-AF1B-4884-9D07-8A3108EE5D09}" dt="2020-08-27T13:26:09.508" v="1516" actId="14100"/>
          <ac:spMkLst>
            <pc:docMk/>
            <pc:sldMk cId="407507687" sldId="266"/>
            <ac:spMk id="3" creationId="{A436B089-62AE-4096-BDDB-F8B7E0818437}"/>
          </ac:spMkLst>
        </pc:spChg>
        <pc:spChg chg="add mod">
          <ac:chgData name="Isabelle Guise" userId="4efa33d7-de0b-451e-8004-d55b6fdb9f97" providerId="ADAL" clId="{EE782302-AF1B-4884-9D07-8A3108EE5D09}" dt="2020-08-27T14:12:51.445" v="1696" actId="14100"/>
          <ac:spMkLst>
            <pc:docMk/>
            <pc:sldMk cId="407507687" sldId="266"/>
            <ac:spMk id="4" creationId="{D7FBEDB2-7527-4CA6-BA34-940D1B37F2E0}"/>
          </ac:spMkLst>
        </pc:spChg>
        <pc:spChg chg="add del mod">
          <ac:chgData name="Isabelle Guise" userId="4efa33d7-de0b-451e-8004-d55b6fdb9f97" providerId="ADAL" clId="{EE782302-AF1B-4884-9D07-8A3108EE5D09}" dt="2020-08-26T09:13:58.511" v="904" actId="478"/>
          <ac:spMkLst>
            <pc:docMk/>
            <pc:sldMk cId="407507687" sldId="266"/>
            <ac:spMk id="5" creationId="{289003E4-CA75-4B78-BFEB-695332F4EE67}"/>
          </ac:spMkLst>
        </pc:spChg>
        <pc:spChg chg="add mod">
          <ac:chgData name="Isabelle Guise" userId="4efa33d7-de0b-451e-8004-d55b6fdb9f97" providerId="ADAL" clId="{EE782302-AF1B-4884-9D07-8A3108EE5D09}" dt="2020-08-27T13:58:29.907" v="1556" actId="1076"/>
          <ac:spMkLst>
            <pc:docMk/>
            <pc:sldMk cId="407507687" sldId="266"/>
            <ac:spMk id="5" creationId="{87A80B04-A420-41DF-B626-E58C22B4CD38}"/>
          </ac:spMkLst>
        </pc:spChg>
        <pc:spChg chg="del mod ord">
          <ac:chgData name="Isabelle Guise" userId="4efa33d7-de0b-451e-8004-d55b6fdb9f97" providerId="ADAL" clId="{EE782302-AF1B-4884-9D07-8A3108EE5D09}" dt="2020-08-26T09:13:57.124" v="903" actId="478"/>
          <ac:spMkLst>
            <pc:docMk/>
            <pc:sldMk cId="407507687" sldId="266"/>
            <ac:spMk id="11" creationId="{E1842471-7999-40B8-B0E0-0A5518D57AD9}"/>
          </ac:spMkLst>
        </pc:spChg>
        <pc:picChg chg="del">
          <ac:chgData name="Isabelle Guise" userId="4efa33d7-de0b-451e-8004-d55b6fdb9f97" providerId="ADAL" clId="{EE782302-AF1B-4884-9D07-8A3108EE5D09}" dt="2020-08-24T12:53:53.650" v="1" actId="478"/>
          <ac:picMkLst>
            <pc:docMk/>
            <pc:sldMk cId="407507687" sldId="266"/>
            <ac:picMk id="3" creationId="{D21963A7-5271-4201-9F0F-8837EBB18B63}"/>
          </ac:picMkLst>
        </pc:picChg>
      </pc:sldChg>
      <pc:sldChg chg="del">
        <pc:chgData name="Isabelle Guise" userId="4efa33d7-de0b-451e-8004-d55b6fdb9f97" providerId="ADAL" clId="{EE782302-AF1B-4884-9D07-8A3108EE5D09}" dt="2020-08-26T09:04:42.441" v="816" actId="2696"/>
        <pc:sldMkLst>
          <pc:docMk/>
          <pc:sldMk cId="68090281" sldId="267"/>
        </pc:sldMkLst>
      </pc:sldChg>
      <pc:sldChg chg="addSp delSp modSp add">
        <pc:chgData name="Isabelle Guise" userId="4efa33d7-de0b-451e-8004-d55b6fdb9f97" providerId="ADAL" clId="{EE782302-AF1B-4884-9D07-8A3108EE5D09}" dt="2020-08-27T13:59:51.779" v="1577" actId="1076"/>
        <pc:sldMkLst>
          <pc:docMk/>
          <pc:sldMk cId="2931535045" sldId="268"/>
        </pc:sldMkLst>
        <pc:spChg chg="add mod">
          <ac:chgData name="Isabelle Guise" userId="4efa33d7-de0b-451e-8004-d55b6fdb9f97" providerId="ADAL" clId="{EE782302-AF1B-4884-9D07-8A3108EE5D09}" dt="2020-08-26T08:41:36.392" v="637" actId="14100"/>
          <ac:spMkLst>
            <pc:docMk/>
            <pc:sldMk cId="2931535045" sldId="268"/>
            <ac:spMk id="2" creationId="{91ED7598-9899-46D7-AF32-FFDC73E163DF}"/>
          </ac:spMkLst>
        </pc:spChg>
        <pc:spChg chg="mod">
          <ac:chgData name="Isabelle Guise" userId="4efa33d7-de0b-451e-8004-d55b6fdb9f97" providerId="ADAL" clId="{EE782302-AF1B-4884-9D07-8A3108EE5D09}" dt="2020-08-27T09:24:57.716" v="1221" actId="113"/>
          <ac:spMkLst>
            <pc:docMk/>
            <pc:sldMk cId="2931535045" sldId="268"/>
            <ac:spMk id="4" creationId="{D7FBEDB2-7527-4CA6-BA34-940D1B37F2E0}"/>
          </ac:spMkLst>
        </pc:spChg>
        <pc:spChg chg="del mod">
          <ac:chgData name="Isabelle Guise" userId="4efa33d7-de0b-451e-8004-d55b6fdb9f97" providerId="ADAL" clId="{EE782302-AF1B-4884-9D07-8A3108EE5D09}" dt="2020-08-26T08:40:44.517" v="628" actId="478"/>
          <ac:spMkLst>
            <pc:docMk/>
            <pc:sldMk cId="2931535045" sldId="268"/>
            <ac:spMk id="5" creationId="{289003E4-CA75-4B78-BFEB-695332F4EE67}"/>
          </ac:spMkLst>
        </pc:spChg>
        <pc:spChg chg="add mod">
          <ac:chgData name="Isabelle Guise" userId="4efa33d7-de0b-451e-8004-d55b6fdb9f97" providerId="ADAL" clId="{EE782302-AF1B-4884-9D07-8A3108EE5D09}" dt="2020-08-27T13:59:51.779" v="1577" actId="1076"/>
          <ac:spMkLst>
            <pc:docMk/>
            <pc:sldMk cId="2931535045" sldId="268"/>
            <ac:spMk id="5" creationId="{8EDEC920-A43D-43CF-82FE-11847820A1C3}"/>
          </ac:spMkLst>
        </pc:spChg>
        <pc:spChg chg="del mod ord">
          <ac:chgData name="Isabelle Guise" userId="4efa33d7-de0b-451e-8004-d55b6fdb9f97" providerId="ADAL" clId="{EE782302-AF1B-4884-9D07-8A3108EE5D09}" dt="2020-08-27T13:59:47.874" v="1576" actId="478"/>
          <ac:spMkLst>
            <pc:docMk/>
            <pc:sldMk cId="2931535045" sldId="268"/>
            <ac:spMk id="11" creationId="{E1842471-7999-40B8-B0E0-0A5518D57AD9}"/>
          </ac:spMkLst>
        </pc:spChg>
      </pc:sldChg>
      <pc:sldChg chg="addSp modSp add">
        <pc:chgData name="Isabelle Guise" userId="4efa33d7-de0b-451e-8004-d55b6fdb9f97" providerId="ADAL" clId="{EE782302-AF1B-4884-9D07-8A3108EE5D09}" dt="2020-08-27T09:50:21.870" v="1335" actId="1076"/>
        <pc:sldMkLst>
          <pc:docMk/>
          <pc:sldMk cId="1543978878" sldId="269"/>
        </pc:sldMkLst>
        <pc:spChg chg="mod">
          <ac:chgData name="Isabelle Guise" userId="4efa33d7-de0b-451e-8004-d55b6fdb9f97" providerId="ADAL" clId="{EE782302-AF1B-4884-9D07-8A3108EE5D09}" dt="2020-08-27T09:49:36.163" v="1326"/>
          <ac:spMkLst>
            <pc:docMk/>
            <pc:sldMk cId="1543978878" sldId="269"/>
            <ac:spMk id="2" creationId="{DA707D62-C130-4662-ADCB-D40A7FA85A08}"/>
          </ac:spMkLst>
        </pc:spChg>
        <pc:spChg chg="mod ord">
          <ac:chgData name="Isabelle Guise" userId="4efa33d7-de0b-451e-8004-d55b6fdb9f97" providerId="ADAL" clId="{EE782302-AF1B-4884-9D07-8A3108EE5D09}" dt="2020-08-27T09:50:04.788" v="1331" actId="20577"/>
          <ac:spMkLst>
            <pc:docMk/>
            <pc:sldMk cId="1543978878" sldId="269"/>
            <ac:spMk id="3" creationId="{DE252AAC-0622-45F9-B17F-CB358B93EC1B}"/>
          </ac:spMkLst>
        </pc:spChg>
        <pc:spChg chg="add mod">
          <ac:chgData name="Isabelle Guise" userId="4efa33d7-de0b-451e-8004-d55b6fdb9f97" providerId="ADAL" clId="{EE782302-AF1B-4884-9D07-8A3108EE5D09}" dt="2020-08-27T09:50:21.870" v="1335" actId="1076"/>
          <ac:spMkLst>
            <pc:docMk/>
            <pc:sldMk cId="1543978878" sldId="269"/>
            <ac:spMk id="4" creationId="{4F13B728-B4EF-4C83-A569-B2E62DB22CF1}"/>
          </ac:spMkLst>
        </pc:spChg>
        <pc:spChg chg="add mod">
          <ac:chgData name="Isabelle Guise" userId="4efa33d7-de0b-451e-8004-d55b6fdb9f97" providerId="ADAL" clId="{EE782302-AF1B-4884-9D07-8A3108EE5D09}" dt="2020-08-26T10:37:17.193" v="1100" actId="14100"/>
          <ac:spMkLst>
            <pc:docMk/>
            <pc:sldMk cId="1543978878" sldId="269"/>
            <ac:spMk id="5" creationId="{69A14730-C300-4B57-9C09-4B5BBB16E951}"/>
          </ac:spMkLst>
        </pc:spChg>
        <pc:picChg chg="add mod">
          <ac:chgData name="Isabelle Guise" userId="4efa33d7-de0b-451e-8004-d55b6fdb9f97" providerId="ADAL" clId="{EE782302-AF1B-4884-9D07-8A3108EE5D09}" dt="2020-08-27T09:49:56.861" v="1329" actId="1076"/>
          <ac:picMkLst>
            <pc:docMk/>
            <pc:sldMk cId="1543978878" sldId="269"/>
            <ac:picMk id="6" creationId="{87804211-87D6-40E8-ADB4-EA45BE56BB56}"/>
          </ac:picMkLst>
        </pc:picChg>
        <pc:picChg chg="add mod">
          <ac:chgData name="Isabelle Guise" userId="4efa33d7-de0b-451e-8004-d55b6fdb9f97" providerId="ADAL" clId="{EE782302-AF1B-4884-9D07-8A3108EE5D09}" dt="2020-08-27T09:50:17.614" v="1334" actId="1076"/>
          <ac:picMkLst>
            <pc:docMk/>
            <pc:sldMk cId="1543978878" sldId="269"/>
            <ac:picMk id="7" creationId="{39D477B8-AA24-4305-9389-2FCAB0801BFD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7T09:52:06.808" v="1345" actId="113"/>
        <pc:sldMkLst>
          <pc:docMk/>
          <pc:sldMk cId="4125011555" sldId="270"/>
        </pc:sldMkLst>
        <pc:spChg chg="mod">
          <ac:chgData name="Isabelle Guise" userId="4efa33d7-de0b-451e-8004-d55b6fdb9f97" providerId="ADAL" clId="{EE782302-AF1B-4884-9D07-8A3108EE5D09}" dt="2020-08-26T10:38:40.108" v="1105" actId="2711"/>
          <ac:spMkLst>
            <pc:docMk/>
            <pc:sldMk cId="4125011555" sldId="270"/>
            <ac:spMk id="2" creationId="{DA707D62-C130-4662-ADCB-D40A7FA85A08}"/>
          </ac:spMkLst>
        </pc:spChg>
        <pc:spChg chg="del">
          <ac:chgData name="Isabelle Guise" userId="4efa33d7-de0b-451e-8004-d55b6fdb9f97" providerId="ADAL" clId="{EE782302-AF1B-4884-9D07-8A3108EE5D09}" dt="2020-08-25T13:09:49.053" v="179" actId="478"/>
          <ac:spMkLst>
            <pc:docMk/>
            <pc:sldMk cId="4125011555" sldId="270"/>
            <ac:spMk id="3" creationId="{DE252AAC-0622-45F9-B17F-CB358B93EC1B}"/>
          </ac:spMkLst>
        </pc:spChg>
        <pc:spChg chg="del">
          <ac:chgData name="Isabelle Guise" userId="4efa33d7-de0b-451e-8004-d55b6fdb9f97" providerId="ADAL" clId="{EE782302-AF1B-4884-9D07-8A3108EE5D09}" dt="2020-08-25T13:09:51.470" v="180" actId="478"/>
          <ac:spMkLst>
            <pc:docMk/>
            <pc:sldMk cId="4125011555" sldId="270"/>
            <ac:spMk id="4" creationId="{4F13B728-B4EF-4C83-A569-B2E62DB22CF1}"/>
          </ac:spMkLst>
        </pc:spChg>
        <pc:spChg chg="del">
          <ac:chgData name="Isabelle Guise" userId="4efa33d7-de0b-451e-8004-d55b6fdb9f97" providerId="ADAL" clId="{EE782302-AF1B-4884-9D07-8A3108EE5D09}" dt="2020-08-25T13:10:37.727" v="186" actId="478"/>
          <ac:spMkLst>
            <pc:docMk/>
            <pc:sldMk cId="4125011555" sldId="270"/>
            <ac:spMk id="5" creationId="{69A14730-C300-4B57-9C09-4B5BBB16E951}"/>
          </ac:spMkLst>
        </pc:spChg>
        <pc:spChg chg="add mod">
          <ac:chgData name="Isabelle Guise" userId="4efa33d7-de0b-451e-8004-d55b6fdb9f97" providerId="ADAL" clId="{EE782302-AF1B-4884-9D07-8A3108EE5D09}" dt="2020-08-27T09:51:38.265" v="1340" actId="113"/>
          <ac:spMkLst>
            <pc:docMk/>
            <pc:sldMk cId="4125011555" sldId="270"/>
            <ac:spMk id="11" creationId="{58BF3593-3A48-4FF7-9EEB-1145500FD544}"/>
          </ac:spMkLst>
        </pc:spChg>
        <pc:spChg chg="add mod">
          <ac:chgData name="Isabelle Guise" userId="4efa33d7-de0b-451e-8004-d55b6fdb9f97" providerId="ADAL" clId="{EE782302-AF1B-4884-9D07-8A3108EE5D09}" dt="2020-08-27T09:51:43.432" v="1341" actId="113"/>
          <ac:spMkLst>
            <pc:docMk/>
            <pc:sldMk cId="4125011555" sldId="270"/>
            <ac:spMk id="12" creationId="{881F8348-45FC-4B39-826E-2FE2D4EB5201}"/>
          </ac:spMkLst>
        </pc:spChg>
        <pc:spChg chg="add mod">
          <ac:chgData name="Isabelle Guise" userId="4efa33d7-de0b-451e-8004-d55b6fdb9f97" providerId="ADAL" clId="{EE782302-AF1B-4884-9D07-8A3108EE5D09}" dt="2020-08-27T09:51:50.464" v="1342" actId="113"/>
          <ac:spMkLst>
            <pc:docMk/>
            <pc:sldMk cId="4125011555" sldId="270"/>
            <ac:spMk id="13" creationId="{538DA415-CB7F-411C-8AEC-5AE9815153A1}"/>
          </ac:spMkLst>
        </pc:spChg>
        <pc:spChg chg="add mod">
          <ac:chgData name="Isabelle Guise" userId="4efa33d7-de0b-451e-8004-d55b6fdb9f97" providerId="ADAL" clId="{EE782302-AF1B-4884-9D07-8A3108EE5D09}" dt="2020-08-27T09:52:06.808" v="1345" actId="113"/>
          <ac:spMkLst>
            <pc:docMk/>
            <pc:sldMk cId="4125011555" sldId="270"/>
            <ac:spMk id="14" creationId="{2A90E041-5899-46AF-B115-9685349423E7}"/>
          </ac:spMkLst>
        </pc:spChg>
        <pc:spChg chg="add mod">
          <ac:chgData name="Isabelle Guise" userId="4efa33d7-de0b-451e-8004-d55b6fdb9f97" providerId="ADAL" clId="{EE782302-AF1B-4884-9D07-8A3108EE5D09}" dt="2020-08-27T09:51:29.233" v="1339" actId="113"/>
          <ac:spMkLst>
            <pc:docMk/>
            <pc:sldMk cId="4125011555" sldId="270"/>
            <ac:spMk id="15" creationId="{26A7F516-AB44-4FF8-BF84-288D08C70C21}"/>
          </ac:spMkLst>
        </pc:spChg>
        <pc:picChg chg="add mod">
          <ac:chgData name="Isabelle Guise" userId="4efa33d7-de0b-451e-8004-d55b6fdb9f97" providerId="ADAL" clId="{EE782302-AF1B-4884-9D07-8A3108EE5D09}" dt="2020-08-27T09:23:22.286" v="1213" actId="1076"/>
          <ac:picMkLst>
            <pc:docMk/>
            <pc:sldMk cId="4125011555" sldId="270"/>
            <ac:picMk id="6" creationId="{43E1F438-A3BD-43EB-A49B-E6779F0A5218}"/>
          </ac:picMkLst>
        </pc:picChg>
        <pc:picChg chg="add mod">
          <ac:chgData name="Isabelle Guise" userId="4efa33d7-de0b-451e-8004-d55b6fdb9f97" providerId="ADAL" clId="{EE782302-AF1B-4884-9D07-8A3108EE5D09}" dt="2020-08-27T09:23:17.423" v="1212" actId="1076"/>
          <ac:picMkLst>
            <pc:docMk/>
            <pc:sldMk cId="4125011555" sldId="270"/>
            <ac:picMk id="7" creationId="{5EC06059-AF3E-4A91-B113-C889D362EA21}"/>
          </ac:picMkLst>
        </pc:picChg>
        <pc:picChg chg="add mod">
          <ac:chgData name="Isabelle Guise" userId="4efa33d7-de0b-451e-8004-d55b6fdb9f97" providerId="ADAL" clId="{EE782302-AF1B-4884-9D07-8A3108EE5D09}" dt="2020-08-27T09:23:13.215" v="1210" actId="1076"/>
          <ac:picMkLst>
            <pc:docMk/>
            <pc:sldMk cId="4125011555" sldId="270"/>
            <ac:picMk id="8" creationId="{6E65AF78-EB9F-476B-BBBB-DBF23865143B}"/>
          </ac:picMkLst>
        </pc:picChg>
        <pc:picChg chg="add mod">
          <ac:chgData name="Isabelle Guise" userId="4efa33d7-de0b-451e-8004-d55b6fdb9f97" providerId="ADAL" clId="{EE782302-AF1B-4884-9D07-8A3108EE5D09}" dt="2020-08-25T13:28:11.833" v="222" actId="1076"/>
          <ac:picMkLst>
            <pc:docMk/>
            <pc:sldMk cId="4125011555" sldId="270"/>
            <ac:picMk id="9" creationId="{C6E5372E-42BA-439E-9CD5-8C9B806FD425}"/>
          </ac:picMkLst>
        </pc:picChg>
        <pc:picChg chg="add mod">
          <ac:chgData name="Isabelle Guise" userId="4efa33d7-de0b-451e-8004-d55b6fdb9f97" providerId="ADAL" clId="{EE782302-AF1B-4884-9D07-8A3108EE5D09}" dt="2020-08-27T09:22:49.687" v="1205" actId="1076"/>
          <ac:picMkLst>
            <pc:docMk/>
            <pc:sldMk cId="4125011555" sldId="270"/>
            <ac:picMk id="10" creationId="{A1B2F6A3-BEFE-4EC8-8A12-24D89F8BB36B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6T10:36:48.801" v="1099" actId="1076"/>
        <pc:sldMkLst>
          <pc:docMk/>
          <pc:sldMk cId="4061128685" sldId="271"/>
        </pc:sldMkLst>
        <pc:spChg chg="mod">
          <ac:chgData name="Isabelle Guise" userId="4efa33d7-de0b-451e-8004-d55b6fdb9f97" providerId="ADAL" clId="{EE782302-AF1B-4884-9D07-8A3108EE5D09}" dt="2020-08-26T10:31:58.843" v="1008" actId="207"/>
          <ac:spMkLst>
            <pc:docMk/>
            <pc:sldMk cId="4061128685" sldId="271"/>
            <ac:spMk id="2" creationId="{DA707D62-C130-4662-ADCB-D40A7FA85A08}"/>
          </ac:spMkLst>
        </pc:spChg>
        <pc:spChg chg="add mod">
          <ac:chgData name="Isabelle Guise" userId="4efa33d7-de0b-451e-8004-d55b6fdb9f97" providerId="ADAL" clId="{EE782302-AF1B-4884-9D07-8A3108EE5D09}" dt="2020-08-26T10:36:14.461" v="1091" actId="1038"/>
          <ac:spMkLst>
            <pc:docMk/>
            <pc:sldMk cId="4061128685" sldId="271"/>
            <ac:spMk id="3" creationId="{CBFCC3D9-2909-4631-8C0A-552B78898CEC}"/>
          </ac:spMkLst>
        </pc:spChg>
        <pc:spChg chg="add mod">
          <ac:chgData name="Isabelle Guise" userId="4efa33d7-de0b-451e-8004-d55b6fdb9f97" providerId="ADAL" clId="{EE782302-AF1B-4884-9D07-8A3108EE5D09}" dt="2020-08-26T10:36:14.461" v="1091" actId="1038"/>
          <ac:spMkLst>
            <pc:docMk/>
            <pc:sldMk cId="4061128685" sldId="271"/>
            <ac:spMk id="4" creationId="{D444CEE2-0F8F-43E5-AEB7-1D60298E0231}"/>
          </ac:spMkLst>
        </pc:spChg>
        <pc:spChg chg="add mod">
          <ac:chgData name="Isabelle Guise" userId="4efa33d7-de0b-451e-8004-d55b6fdb9f97" providerId="ADAL" clId="{EE782302-AF1B-4884-9D07-8A3108EE5D09}" dt="2020-08-26T10:36:14.461" v="1091" actId="1038"/>
          <ac:spMkLst>
            <pc:docMk/>
            <pc:sldMk cId="4061128685" sldId="271"/>
            <ac:spMk id="5" creationId="{5B49C9E7-AAAC-424F-927B-75E30E57BE9A}"/>
          </ac:spMkLst>
        </pc:spChg>
        <pc:spChg chg="mod">
          <ac:chgData name="Isabelle Guise" userId="4efa33d7-de0b-451e-8004-d55b6fdb9f97" providerId="ADAL" clId="{EE782302-AF1B-4884-9D07-8A3108EE5D09}" dt="2020-08-26T10:36:14.461" v="1091" actId="1038"/>
          <ac:spMkLst>
            <pc:docMk/>
            <pc:sldMk cId="4061128685" sldId="271"/>
            <ac:spMk id="11" creationId="{58BF3593-3A48-4FF7-9EEB-1145500FD544}"/>
          </ac:spMkLst>
        </pc:spChg>
        <pc:spChg chg="del">
          <ac:chgData name="Isabelle Guise" userId="4efa33d7-de0b-451e-8004-d55b6fdb9f97" providerId="ADAL" clId="{EE782302-AF1B-4884-9D07-8A3108EE5D09}" dt="2020-08-25T13:41:27.494" v="271" actId="478"/>
          <ac:spMkLst>
            <pc:docMk/>
            <pc:sldMk cId="4061128685" sldId="271"/>
            <ac:spMk id="12" creationId="{881F8348-45FC-4B39-826E-2FE2D4EB5201}"/>
          </ac:spMkLst>
        </pc:spChg>
        <pc:spChg chg="del">
          <ac:chgData name="Isabelle Guise" userId="4efa33d7-de0b-451e-8004-d55b6fdb9f97" providerId="ADAL" clId="{EE782302-AF1B-4884-9D07-8A3108EE5D09}" dt="2020-08-25T13:41:25.831" v="270" actId="478"/>
          <ac:spMkLst>
            <pc:docMk/>
            <pc:sldMk cId="4061128685" sldId="271"/>
            <ac:spMk id="13" creationId="{538DA415-CB7F-411C-8AEC-5AE9815153A1}"/>
          </ac:spMkLst>
        </pc:spChg>
        <pc:spChg chg="del">
          <ac:chgData name="Isabelle Guise" userId="4efa33d7-de0b-451e-8004-d55b6fdb9f97" providerId="ADAL" clId="{EE782302-AF1B-4884-9D07-8A3108EE5D09}" dt="2020-08-25T13:41:32.759" v="274" actId="478"/>
          <ac:spMkLst>
            <pc:docMk/>
            <pc:sldMk cId="4061128685" sldId="271"/>
            <ac:spMk id="14" creationId="{2A90E041-5899-46AF-B115-9685349423E7}"/>
          </ac:spMkLst>
        </pc:spChg>
        <pc:spChg chg="del">
          <ac:chgData name="Isabelle Guise" userId="4efa33d7-de0b-451e-8004-d55b6fdb9f97" providerId="ADAL" clId="{EE782302-AF1B-4884-9D07-8A3108EE5D09}" dt="2020-08-25T13:41:30.173" v="273" actId="478"/>
          <ac:spMkLst>
            <pc:docMk/>
            <pc:sldMk cId="4061128685" sldId="271"/>
            <ac:spMk id="15" creationId="{26A7F516-AB44-4FF8-BF84-288D08C70C21}"/>
          </ac:spMkLst>
        </pc:spChg>
        <pc:spChg chg="add mod">
          <ac:chgData name="Isabelle Guise" userId="4efa33d7-de0b-451e-8004-d55b6fdb9f97" providerId="ADAL" clId="{EE782302-AF1B-4884-9D07-8A3108EE5D09}" dt="2020-08-26T10:36:14.461" v="1091" actId="1038"/>
          <ac:spMkLst>
            <pc:docMk/>
            <pc:sldMk cId="4061128685" sldId="271"/>
            <ac:spMk id="16" creationId="{2E6ABE7C-643A-40E8-9F2D-FE68C0677DB2}"/>
          </ac:spMkLst>
        </pc:spChg>
        <pc:spChg chg="add mod">
          <ac:chgData name="Isabelle Guise" userId="4efa33d7-de0b-451e-8004-d55b6fdb9f97" providerId="ADAL" clId="{EE782302-AF1B-4884-9D07-8A3108EE5D09}" dt="2020-08-25T14:05:10.899" v="318" actId="20577"/>
          <ac:spMkLst>
            <pc:docMk/>
            <pc:sldMk cId="4061128685" sldId="271"/>
            <ac:spMk id="17" creationId="{EE77B681-37DB-44EA-9FD9-B51E1D64B1D5}"/>
          </ac:spMkLst>
        </pc:spChg>
        <pc:spChg chg="add mod ord">
          <ac:chgData name="Isabelle Guise" userId="4efa33d7-de0b-451e-8004-d55b6fdb9f97" providerId="ADAL" clId="{EE782302-AF1B-4884-9D07-8A3108EE5D09}" dt="2020-08-26T10:36:22.626" v="1092" actId="14100"/>
          <ac:spMkLst>
            <pc:docMk/>
            <pc:sldMk cId="4061128685" sldId="271"/>
            <ac:spMk id="18" creationId="{A6846391-ED5B-493C-B205-4C8396481FD0}"/>
          </ac:spMkLst>
        </pc:spChg>
        <pc:spChg chg="add mod ord">
          <ac:chgData name="Isabelle Guise" userId="4efa33d7-de0b-451e-8004-d55b6fdb9f97" providerId="ADAL" clId="{EE782302-AF1B-4884-9D07-8A3108EE5D09}" dt="2020-08-26T10:36:26.009" v="1093" actId="14100"/>
          <ac:spMkLst>
            <pc:docMk/>
            <pc:sldMk cId="4061128685" sldId="271"/>
            <ac:spMk id="19" creationId="{6D1E3A9D-F742-4F5F-9444-0CFBF7122379}"/>
          </ac:spMkLst>
        </pc:spChg>
        <pc:spChg chg="add mod ord">
          <ac:chgData name="Isabelle Guise" userId="4efa33d7-de0b-451e-8004-d55b6fdb9f97" providerId="ADAL" clId="{EE782302-AF1B-4884-9D07-8A3108EE5D09}" dt="2020-08-26T10:36:30.505" v="1094" actId="14100"/>
          <ac:spMkLst>
            <pc:docMk/>
            <pc:sldMk cId="4061128685" sldId="271"/>
            <ac:spMk id="20" creationId="{85617D19-3EA2-458B-88DE-23660EE868E6}"/>
          </ac:spMkLst>
        </pc:spChg>
        <pc:picChg chg="add mod">
          <ac:chgData name="Isabelle Guise" userId="4efa33d7-de0b-451e-8004-d55b6fdb9f97" providerId="ADAL" clId="{EE782302-AF1B-4884-9D07-8A3108EE5D09}" dt="2020-08-26T10:36:43.057" v="1097" actId="1076"/>
          <ac:picMkLst>
            <pc:docMk/>
            <pc:sldMk cId="4061128685" sldId="271"/>
            <ac:picMk id="6" creationId="{2D1F7D68-8468-481D-83C9-D3C99BAEA8F5}"/>
          </ac:picMkLst>
        </pc:picChg>
        <pc:picChg chg="del">
          <ac:chgData name="Isabelle Guise" userId="4efa33d7-de0b-451e-8004-d55b6fdb9f97" providerId="ADAL" clId="{EE782302-AF1B-4884-9D07-8A3108EE5D09}" dt="2020-08-25T13:41:21.523" v="267" actId="478"/>
          <ac:picMkLst>
            <pc:docMk/>
            <pc:sldMk cId="4061128685" sldId="271"/>
            <ac:picMk id="6" creationId="{43E1F438-A3BD-43EB-A49B-E6779F0A5218}"/>
          </ac:picMkLst>
        </pc:picChg>
        <pc:picChg chg="del">
          <ac:chgData name="Isabelle Guise" userId="4efa33d7-de0b-451e-8004-d55b6fdb9f97" providerId="ADAL" clId="{EE782302-AF1B-4884-9D07-8A3108EE5D09}" dt="2020-08-25T13:41:22.856" v="268" actId="478"/>
          <ac:picMkLst>
            <pc:docMk/>
            <pc:sldMk cId="4061128685" sldId="271"/>
            <ac:picMk id="7" creationId="{5EC06059-AF3E-4A91-B113-C889D362EA21}"/>
          </ac:picMkLst>
        </pc:picChg>
        <pc:picChg chg="add mod">
          <ac:chgData name="Isabelle Guise" userId="4efa33d7-de0b-451e-8004-d55b6fdb9f97" providerId="ADAL" clId="{EE782302-AF1B-4884-9D07-8A3108EE5D09}" dt="2020-08-26T10:36:48.801" v="1099" actId="1076"/>
          <ac:picMkLst>
            <pc:docMk/>
            <pc:sldMk cId="4061128685" sldId="271"/>
            <ac:picMk id="7" creationId="{D4AAADD0-1DCA-4718-9E71-C0C91DB92E2C}"/>
          </ac:picMkLst>
        </pc:picChg>
        <pc:picChg chg="del">
          <ac:chgData name="Isabelle Guise" userId="4efa33d7-de0b-451e-8004-d55b6fdb9f97" providerId="ADAL" clId="{EE782302-AF1B-4884-9D07-8A3108EE5D09}" dt="2020-08-25T13:41:23.727" v="269" actId="478"/>
          <ac:picMkLst>
            <pc:docMk/>
            <pc:sldMk cId="4061128685" sldId="271"/>
            <ac:picMk id="8" creationId="{6E65AF78-EB9F-476B-BBBB-DBF23865143B}"/>
          </ac:picMkLst>
        </pc:picChg>
        <pc:picChg chg="add mod">
          <ac:chgData name="Isabelle Guise" userId="4efa33d7-de0b-451e-8004-d55b6fdb9f97" providerId="ADAL" clId="{EE782302-AF1B-4884-9D07-8A3108EE5D09}" dt="2020-08-26T10:36:45.985" v="1098" actId="1076"/>
          <ac:picMkLst>
            <pc:docMk/>
            <pc:sldMk cId="4061128685" sldId="271"/>
            <ac:picMk id="8" creationId="{F8E0B8E9-7B82-4CB4-8AEF-1328D4024293}"/>
          </ac:picMkLst>
        </pc:picChg>
        <pc:picChg chg="del">
          <ac:chgData name="Isabelle Guise" userId="4efa33d7-de0b-451e-8004-d55b6fdb9f97" providerId="ADAL" clId="{EE782302-AF1B-4884-9D07-8A3108EE5D09}" dt="2020-08-25T13:41:33.423" v="275" actId="478"/>
          <ac:picMkLst>
            <pc:docMk/>
            <pc:sldMk cId="4061128685" sldId="271"/>
            <ac:picMk id="9" creationId="{C6E5372E-42BA-439E-9CD5-8C9B806FD425}"/>
          </ac:picMkLst>
        </pc:picChg>
        <pc:picChg chg="del">
          <ac:chgData name="Isabelle Guise" userId="4efa33d7-de0b-451e-8004-d55b6fdb9f97" providerId="ADAL" clId="{EE782302-AF1B-4884-9D07-8A3108EE5D09}" dt="2020-08-25T13:41:28.563" v="272" actId="478"/>
          <ac:picMkLst>
            <pc:docMk/>
            <pc:sldMk cId="4061128685" sldId="271"/>
            <ac:picMk id="10" creationId="{A1B2F6A3-BEFE-4EC8-8A12-24D89F8BB36B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6T10:31:44.715" v="1006" actId="207"/>
        <pc:sldMkLst>
          <pc:docMk/>
          <pc:sldMk cId="3029533463" sldId="272"/>
        </pc:sldMkLst>
        <pc:spChg chg="mod">
          <ac:chgData name="Isabelle Guise" userId="4efa33d7-de0b-451e-8004-d55b6fdb9f97" providerId="ADAL" clId="{EE782302-AF1B-4884-9D07-8A3108EE5D09}" dt="2020-08-26T10:31:44.715" v="1006" actId="207"/>
          <ac:spMkLst>
            <pc:docMk/>
            <pc:sldMk cId="3029533463" sldId="272"/>
            <ac:spMk id="2" creationId="{DA707D62-C130-4662-ADCB-D40A7FA85A08}"/>
          </ac:spMkLst>
        </pc:spChg>
        <pc:spChg chg="del">
          <ac:chgData name="Isabelle Guise" userId="4efa33d7-de0b-451e-8004-d55b6fdb9f97" providerId="ADAL" clId="{EE782302-AF1B-4884-9D07-8A3108EE5D09}" dt="2020-08-25T14:09:49.392" v="346" actId="478"/>
          <ac:spMkLst>
            <pc:docMk/>
            <pc:sldMk cId="3029533463" sldId="272"/>
            <ac:spMk id="3" creationId="{CBFCC3D9-2909-4631-8C0A-552B78898CEC}"/>
          </ac:spMkLst>
        </pc:spChg>
        <pc:spChg chg="del">
          <ac:chgData name="Isabelle Guise" userId="4efa33d7-de0b-451e-8004-d55b6fdb9f97" providerId="ADAL" clId="{EE782302-AF1B-4884-9D07-8A3108EE5D09}" dt="2020-08-25T14:09:51.176" v="347" actId="478"/>
          <ac:spMkLst>
            <pc:docMk/>
            <pc:sldMk cId="3029533463" sldId="272"/>
            <ac:spMk id="4" creationId="{D444CEE2-0F8F-43E5-AEB7-1D60298E0231}"/>
          </ac:spMkLst>
        </pc:spChg>
        <pc:spChg chg="del">
          <ac:chgData name="Isabelle Guise" userId="4efa33d7-de0b-451e-8004-d55b6fdb9f97" providerId="ADAL" clId="{EE782302-AF1B-4884-9D07-8A3108EE5D09}" dt="2020-08-25T14:09:58.458" v="351" actId="478"/>
          <ac:spMkLst>
            <pc:docMk/>
            <pc:sldMk cId="3029533463" sldId="272"/>
            <ac:spMk id="5" creationId="{5B49C9E7-AAAC-424F-927B-75E30E57BE9A}"/>
          </ac:spMkLst>
        </pc:spChg>
        <pc:spChg chg="del">
          <ac:chgData name="Isabelle Guise" userId="4efa33d7-de0b-451e-8004-d55b6fdb9f97" providerId="ADAL" clId="{EE782302-AF1B-4884-9D07-8A3108EE5D09}" dt="2020-08-25T14:09:46.415" v="344" actId="478"/>
          <ac:spMkLst>
            <pc:docMk/>
            <pc:sldMk cId="3029533463" sldId="272"/>
            <ac:spMk id="11" creationId="{58BF3593-3A48-4FF7-9EEB-1145500FD544}"/>
          </ac:spMkLst>
        </pc:spChg>
        <pc:spChg chg="del">
          <ac:chgData name="Isabelle Guise" userId="4efa33d7-de0b-451e-8004-d55b6fdb9f97" providerId="ADAL" clId="{EE782302-AF1B-4884-9D07-8A3108EE5D09}" dt="2020-08-25T14:09:54.105" v="349" actId="478"/>
          <ac:spMkLst>
            <pc:docMk/>
            <pc:sldMk cId="3029533463" sldId="272"/>
            <ac:spMk id="16" creationId="{2E6ABE7C-643A-40E8-9F2D-FE68C0677DB2}"/>
          </ac:spMkLst>
        </pc:spChg>
        <pc:spChg chg="del">
          <ac:chgData name="Isabelle Guise" userId="4efa33d7-de0b-451e-8004-d55b6fdb9f97" providerId="ADAL" clId="{EE782302-AF1B-4884-9D07-8A3108EE5D09}" dt="2020-08-25T14:09:56.377" v="350" actId="478"/>
          <ac:spMkLst>
            <pc:docMk/>
            <pc:sldMk cId="3029533463" sldId="272"/>
            <ac:spMk id="17" creationId="{EE77B681-37DB-44EA-9FD9-B51E1D64B1D5}"/>
          </ac:spMkLst>
        </pc:spChg>
        <pc:spChg chg="del">
          <ac:chgData name="Isabelle Guise" userId="4efa33d7-de0b-451e-8004-d55b6fdb9f97" providerId="ADAL" clId="{EE782302-AF1B-4884-9D07-8A3108EE5D09}" dt="2020-08-25T14:09:47.130" v="345" actId="478"/>
          <ac:spMkLst>
            <pc:docMk/>
            <pc:sldMk cId="3029533463" sldId="272"/>
            <ac:spMk id="18" creationId="{A6846391-ED5B-493C-B205-4C8396481FD0}"/>
          </ac:spMkLst>
        </pc:spChg>
        <pc:spChg chg="del">
          <ac:chgData name="Isabelle Guise" userId="4efa33d7-de0b-451e-8004-d55b6fdb9f97" providerId="ADAL" clId="{EE782302-AF1B-4884-9D07-8A3108EE5D09}" dt="2020-08-25T14:09:51.892" v="348" actId="478"/>
          <ac:spMkLst>
            <pc:docMk/>
            <pc:sldMk cId="3029533463" sldId="272"/>
            <ac:spMk id="19" creationId="{6D1E3A9D-F742-4F5F-9444-0CFBF7122379}"/>
          </ac:spMkLst>
        </pc:spChg>
        <pc:spChg chg="del">
          <ac:chgData name="Isabelle Guise" userId="4efa33d7-de0b-451e-8004-d55b6fdb9f97" providerId="ADAL" clId="{EE782302-AF1B-4884-9D07-8A3108EE5D09}" dt="2020-08-25T14:09:59.124" v="352" actId="478"/>
          <ac:spMkLst>
            <pc:docMk/>
            <pc:sldMk cId="3029533463" sldId="272"/>
            <ac:spMk id="20" creationId="{85617D19-3EA2-458B-88DE-23660EE868E6}"/>
          </ac:spMkLst>
        </pc:spChg>
        <pc:picChg chg="add del mod">
          <ac:chgData name="Isabelle Guise" userId="4efa33d7-de0b-451e-8004-d55b6fdb9f97" providerId="ADAL" clId="{EE782302-AF1B-4884-9D07-8A3108EE5D09}" dt="2020-08-25T14:11:28.837" v="356" actId="478"/>
          <ac:picMkLst>
            <pc:docMk/>
            <pc:sldMk cId="3029533463" sldId="272"/>
            <ac:picMk id="7" creationId="{23511FE8-6299-485C-BF89-6A2AD8CAA156}"/>
          </ac:picMkLst>
        </pc:picChg>
        <pc:picChg chg="add mod">
          <ac:chgData name="Isabelle Guise" userId="4efa33d7-de0b-451e-8004-d55b6fdb9f97" providerId="ADAL" clId="{EE782302-AF1B-4884-9D07-8A3108EE5D09}" dt="2020-08-26T08:42:38.312" v="639" actId="1076"/>
          <ac:picMkLst>
            <pc:docMk/>
            <pc:sldMk cId="3029533463" sldId="272"/>
            <ac:picMk id="9" creationId="{F5C857D5-E4BD-4267-9480-3E976DCB1E0A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7T09:39:46.040" v="1317" actId="14100"/>
        <pc:sldMkLst>
          <pc:docMk/>
          <pc:sldMk cId="1669188702" sldId="273"/>
        </pc:sldMkLst>
        <pc:spChg chg="add mod">
          <ac:chgData name="Isabelle Guise" userId="4efa33d7-de0b-451e-8004-d55b6fdb9f97" providerId="ADAL" clId="{EE782302-AF1B-4884-9D07-8A3108EE5D09}" dt="2020-08-27T09:39:46.040" v="1317" actId="14100"/>
          <ac:spMkLst>
            <pc:docMk/>
            <pc:sldMk cId="1669188702" sldId="273"/>
            <ac:spMk id="2" creationId="{1BE72A4E-14A7-40C0-9A97-A34B8293F3CD}"/>
          </ac:spMkLst>
        </pc:spChg>
        <pc:spChg chg="del">
          <ac:chgData name="Isabelle Guise" userId="4efa33d7-de0b-451e-8004-d55b6fdb9f97" providerId="ADAL" clId="{EE782302-AF1B-4884-9D07-8A3108EE5D09}" dt="2020-08-26T10:27:35.412" v="966" actId="478"/>
          <ac:spMkLst>
            <pc:docMk/>
            <pc:sldMk cId="1669188702" sldId="273"/>
            <ac:spMk id="8" creationId="{B372F51A-F619-407D-8F54-46AB806C7B13}"/>
          </ac:spMkLst>
        </pc:spChg>
        <pc:spChg chg="del">
          <ac:chgData name="Isabelle Guise" userId="4efa33d7-de0b-451e-8004-d55b6fdb9f97" providerId="ADAL" clId="{EE782302-AF1B-4884-9D07-8A3108EE5D09}" dt="2020-08-25T15:47:25.608" v="549" actId="478"/>
          <ac:spMkLst>
            <pc:docMk/>
            <pc:sldMk cId="1669188702" sldId="273"/>
            <ac:spMk id="9" creationId="{6125401D-BD05-4DB0-AC64-A288045D4DDA}"/>
          </ac:spMkLst>
        </pc:spChg>
        <pc:spChg chg="mod">
          <ac:chgData name="Isabelle Guise" userId="4efa33d7-de0b-451e-8004-d55b6fdb9f97" providerId="ADAL" clId="{EE782302-AF1B-4884-9D07-8A3108EE5D09}" dt="2020-08-26T10:31:23.254" v="1002" actId="207"/>
          <ac:spMkLst>
            <pc:docMk/>
            <pc:sldMk cId="1669188702" sldId="273"/>
            <ac:spMk id="11" creationId="{E1842471-7999-40B8-B0E0-0A5518D57AD9}"/>
          </ac:spMkLst>
        </pc:spChg>
        <pc:spChg chg="del">
          <ac:chgData name="Isabelle Guise" userId="4efa33d7-de0b-451e-8004-d55b6fdb9f97" providerId="ADAL" clId="{EE782302-AF1B-4884-9D07-8A3108EE5D09}" dt="2020-08-25T15:47:22.029" v="547" actId="478"/>
          <ac:spMkLst>
            <pc:docMk/>
            <pc:sldMk cId="1669188702" sldId="273"/>
            <ac:spMk id="13" creationId="{61F56ADA-FC0C-412B-BE67-59E920A903BA}"/>
          </ac:spMkLst>
        </pc:spChg>
        <pc:spChg chg="del">
          <ac:chgData name="Isabelle Guise" userId="4efa33d7-de0b-451e-8004-d55b6fdb9f97" providerId="ADAL" clId="{EE782302-AF1B-4884-9D07-8A3108EE5D09}" dt="2020-08-25T15:46:47.272" v="539" actId="478"/>
          <ac:spMkLst>
            <pc:docMk/>
            <pc:sldMk cId="1669188702" sldId="273"/>
            <ac:spMk id="14" creationId="{ECCB9E6C-3D72-4574-8B31-67A0F7446E8A}"/>
          </ac:spMkLst>
        </pc:spChg>
        <pc:spChg chg="del">
          <ac:chgData name="Isabelle Guise" userId="4efa33d7-de0b-451e-8004-d55b6fdb9f97" providerId="ADAL" clId="{EE782302-AF1B-4884-9D07-8A3108EE5D09}" dt="2020-08-25T15:47:19.699" v="545" actId="478"/>
          <ac:spMkLst>
            <pc:docMk/>
            <pc:sldMk cId="1669188702" sldId="273"/>
            <ac:spMk id="15" creationId="{39F697E9-5230-4D44-8087-E79DD8DF43C5}"/>
          </ac:spMkLst>
        </pc:spChg>
        <pc:spChg chg="del">
          <ac:chgData name="Isabelle Guise" userId="4efa33d7-de0b-451e-8004-d55b6fdb9f97" providerId="ADAL" clId="{EE782302-AF1B-4884-9D07-8A3108EE5D09}" dt="2020-08-25T15:47:16.556" v="544" actId="478"/>
          <ac:spMkLst>
            <pc:docMk/>
            <pc:sldMk cId="1669188702" sldId="273"/>
            <ac:spMk id="16" creationId="{0F110D3F-A3B6-46A0-BD7B-A82A4E127F39}"/>
          </ac:spMkLst>
        </pc:spChg>
        <pc:spChg chg="del">
          <ac:chgData name="Isabelle Guise" userId="4efa33d7-de0b-451e-8004-d55b6fdb9f97" providerId="ADAL" clId="{EE782302-AF1B-4884-9D07-8A3108EE5D09}" dt="2020-08-25T15:47:27.310" v="550" actId="478"/>
          <ac:spMkLst>
            <pc:docMk/>
            <pc:sldMk cId="1669188702" sldId="273"/>
            <ac:spMk id="17" creationId="{21047AB7-099E-44E8-9E74-E3C190C92E71}"/>
          </ac:spMkLst>
        </pc:spChg>
        <pc:spChg chg="add mod">
          <ac:chgData name="Isabelle Guise" userId="4efa33d7-de0b-451e-8004-d55b6fdb9f97" providerId="ADAL" clId="{EE782302-AF1B-4884-9D07-8A3108EE5D09}" dt="2020-08-27T09:39:41.608" v="1316" actId="14100"/>
          <ac:spMkLst>
            <pc:docMk/>
            <pc:sldMk cId="1669188702" sldId="273"/>
            <ac:spMk id="18" creationId="{01F66238-69C0-4C4C-B780-A68889CFA335}"/>
          </ac:spMkLst>
        </pc:spChg>
        <pc:spChg chg="del">
          <ac:chgData name="Isabelle Guise" userId="4efa33d7-de0b-451e-8004-d55b6fdb9f97" providerId="ADAL" clId="{EE782302-AF1B-4884-9D07-8A3108EE5D09}" dt="2020-08-25T15:47:20.385" v="546" actId="478"/>
          <ac:spMkLst>
            <pc:docMk/>
            <pc:sldMk cId="1669188702" sldId="273"/>
            <ac:spMk id="19" creationId="{ECE128BA-8778-4345-BB08-A70D518E71CB}"/>
          </ac:spMkLst>
        </pc:spChg>
        <pc:spChg chg="del">
          <ac:chgData name="Isabelle Guise" userId="4efa33d7-de0b-451e-8004-d55b6fdb9f97" providerId="ADAL" clId="{EE782302-AF1B-4884-9D07-8A3108EE5D09}" dt="2020-08-25T15:47:23.609" v="548" actId="478"/>
          <ac:spMkLst>
            <pc:docMk/>
            <pc:sldMk cId="1669188702" sldId="273"/>
            <ac:spMk id="20" creationId="{1D53D779-C738-44E0-8243-D8A63E47AB21}"/>
          </ac:spMkLst>
        </pc:spChg>
        <pc:spChg chg="del mod">
          <ac:chgData name="Isabelle Guise" userId="4efa33d7-de0b-451e-8004-d55b6fdb9f97" providerId="ADAL" clId="{EE782302-AF1B-4884-9D07-8A3108EE5D09}" dt="2020-08-25T15:47:27.868" v="551" actId="478"/>
          <ac:spMkLst>
            <pc:docMk/>
            <pc:sldMk cId="1669188702" sldId="273"/>
            <ac:spMk id="21" creationId="{6F8ABA58-B574-45DF-9575-27280E3A4BF9}"/>
          </ac:spMkLst>
        </pc:spChg>
        <pc:spChg chg="add mod">
          <ac:chgData name="Isabelle Guise" userId="4efa33d7-de0b-451e-8004-d55b6fdb9f97" providerId="ADAL" clId="{EE782302-AF1B-4884-9D07-8A3108EE5D09}" dt="2020-08-27T09:39:24.715" v="1313" actId="122"/>
          <ac:spMkLst>
            <pc:docMk/>
            <pc:sldMk cId="1669188702" sldId="273"/>
            <ac:spMk id="22" creationId="{7162E30E-95B2-4D88-B91A-0C3048CA69F7}"/>
          </ac:spMkLst>
        </pc:spChg>
        <pc:picChg chg="add mod">
          <ac:chgData name="Isabelle Guise" userId="4efa33d7-de0b-451e-8004-d55b6fdb9f97" providerId="ADAL" clId="{EE782302-AF1B-4884-9D07-8A3108EE5D09}" dt="2020-08-26T10:30:14.576" v="989" actId="207"/>
          <ac:picMkLst>
            <pc:docMk/>
            <pc:sldMk cId="1669188702" sldId="273"/>
            <ac:picMk id="3" creationId="{6CDA79FD-8A39-4DDD-8696-9FF9878FF36D}"/>
          </ac:picMkLst>
        </pc:picChg>
        <pc:picChg chg="add mod">
          <ac:chgData name="Isabelle Guise" userId="4efa33d7-de0b-451e-8004-d55b6fdb9f97" providerId="ADAL" clId="{EE782302-AF1B-4884-9D07-8A3108EE5D09}" dt="2020-08-26T10:31:02.993" v="1000" actId="1076"/>
          <ac:picMkLst>
            <pc:docMk/>
            <pc:sldMk cId="1669188702" sldId="273"/>
            <ac:picMk id="4" creationId="{23DFE1B8-6853-4720-8959-2AE319CA1ACC}"/>
          </ac:picMkLst>
        </pc:picChg>
        <pc:picChg chg="add mod">
          <ac:chgData name="Isabelle Guise" userId="4efa33d7-de0b-451e-8004-d55b6fdb9f97" providerId="ADAL" clId="{EE782302-AF1B-4884-9D07-8A3108EE5D09}" dt="2020-08-26T10:29:17.265" v="983" actId="14100"/>
          <ac:picMkLst>
            <pc:docMk/>
            <pc:sldMk cId="1669188702" sldId="273"/>
            <ac:picMk id="5" creationId="{1721744C-40ED-46B5-8BF5-2299B972AD67}"/>
          </ac:picMkLst>
        </pc:picChg>
      </pc:sldChg>
      <pc:sldChg chg="addSp delSp modSp add del">
        <pc:chgData name="Isabelle Guise" userId="4efa33d7-de0b-451e-8004-d55b6fdb9f97" providerId="ADAL" clId="{EE782302-AF1B-4884-9D07-8A3108EE5D09}" dt="2020-08-27T09:32:43.345" v="1287" actId="2696"/>
        <pc:sldMkLst>
          <pc:docMk/>
          <pc:sldMk cId="1987346738" sldId="274"/>
        </pc:sldMkLst>
        <pc:spChg chg="del mod">
          <ac:chgData name="Isabelle Guise" userId="4efa33d7-de0b-451e-8004-d55b6fdb9f97" providerId="ADAL" clId="{EE782302-AF1B-4884-9D07-8A3108EE5D09}" dt="2020-08-27T09:31:55.881" v="1270" actId="478"/>
          <ac:spMkLst>
            <pc:docMk/>
            <pc:sldMk cId="1987346738" sldId="274"/>
            <ac:spMk id="2" creationId="{1BE72A4E-14A7-40C0-9A97-A34B8293F3CD}"/>
          </ac:spMkLst>
        </pc:spChg>
        <pc:spChg chg="add del mod">
          <ac:chgData name="Isabelle Guise" userId="4efa33d7-de0b-451e-8004-d55b6fdb9f97" providerId="ADAL" clId="{EE782302-AF1B-4884-9D07-8A3108EE5D09}" dt="2020-08-27T09:31:29.768" v="1260"/>
          <ac:spMkLst>
            <pc:docMk/>
            <pc:sldMk cId="1987346738" sldId="274"/>
            <ac:spMk id="7" creationId="{79E6DE2D-5B66-4FFD-9D7B-1585366E42E5}"/>
          </ac:spMkLst>
        </pc:spChg>
        <pc:spChg chg="add del mod">
          <ac:chgData name="Isabelle Guise" userId="4efa33d7-de0b-451e-8004-d55b6fdb9f97" providerId="ADAL" clId="{EE782302-AF1B-4884-9D07-8A3108EE5D09}" dt="2020-08-27T09:31:42.626" v="1266"/>
          <ac:spMkLst>
            <pc:docMk/>
            <pc:sldMk cId="1987346738" sldId="274"/>
            <ac:spMk id="9" creationId="{4F868CAC-7A0E-41A0-A048-B250B4574A7B}"/>
          </ac:spMkLst>
        </pc:spChg>
        <pc:spChg chg="mod">
          <ac:chgData name="Isabelle Guise" userId="4efa33d7-de0b-451e-8004-d55b6fdb9f97" providerId="ADAL" clId="{EE782302-AF1B-4884-9D07-8A3108EE5D09}" dt="2020-08-25T15:49:36.084" v="586" actId="20577"/>
          <ac:spMkLst>
            <pc:docMk/>
            <pc:sldMk cId="1987346738" sldId="274"/>
            <ac:spMk id="11" creationId="{E1842471-7999-40B8-B0E0-0A5518D57AD9}"/>
          </ac:spMkLst>
        </pc:spChg>
        <pc:spChg chg="del mod">
          <ac:chgData name="Isabelle Guise" userId="4efa33d7-de0b-451e-8004-d55b6fdb9f97" providerId="ADAL" clId="{EE782302-AF1B-4884-9D07-8A3108EE5D09}" dt="2020-08-27T09:32:05.549" v="1274"/>
          <ac:spMkLst>
            <pc:docMk/>
            <pc:sldMk cId="1987346738" sldId="274"/>
            <ac:spMk id="18" creationId="{01F66238-69C0-4C4C-B780-A68889CFA335}"/>
          </ac:spMkLst>
        </pc:spChg>
        <pc:spChg chg="del mod">
          <ac:chgData name="Isabelle Guise" userId="4efa33d7-de0b-451e-8004-d55b6fdb9f97" providerId="ADAL" clId="{EE782302-AF1B-4884-9D07-8A3108EE5D09}" dt="2020-08-27T09:32:18.107" v="1280"/>
          <ac:spMkLst>
            <pc:docMk/>
            <pc:sldMk cId="1987346738" sldId="274"/>
            <ac:spMk id="22" creationId="{7162E30E-95B2-4D88-B91A-0C3048CA69F7}"/>
          </ac:spMkLst>
        </pc:spChg>
        <pc:picChg chg="add del mod">
          <ac:chgData name="Isabelle Guise" userId="4efa33d7-de0b-451e-8004-d55b6fdb9f97" providerId="ADAL" clId="{EE782302-AF1B-4884-9D07-8A3108EE5D09}" dt="2020-08-27T09:31:57.230" v="1271" actId="478"/>
          <ac:picMkLst>
            <pc:docMk/>
            <pc:sldMk cId="1987346738" sldId="274"/>
            <ac:picMk id="3" creationId="{14C2427B-852A-483F-BE6B-FC09E525206F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7T09:38:40.669" v="1307" actId="207"/>
        <pc:sldMkLst>
          <pc:docMk/>
          <pc:sldMk cId="3349686886" sldId="275"/>
        </pc:sldMkLst>
        <pc:spChg chg="del">
          <ac:chgData name="Isabelle Guise" userId="4efa33d7-de0b-451e-8004-d55b6fdb9f97" providerId="ADAL" clId="{EE782302-AF1B-4884-9D07-8A3108EE5D09}" dt="2020-08-26T08:43:19.435" v="664" actId="478"/>
          <ac:spMkLst>
            <pc:docMk/>
            <pc:sldMk cId="3349686886" sldId="275"/>
            <ac:spMk id="2" creationId="{1BE72A4E-14A7-40C0-9A97-A34B8293F3CD}"/>
          </ac:spMkLst>
        </pc:spChg>
        <pc:spChg chg="add del mod">
          <ac:chgData name="Isabelle Guise" userId="4efa33d7-de0b-451e-8004-d55b6fdb9f97" providerId="ADAL" clId="{EE782302-AF1B-4884-9D07-8A3108EE5D09}" dt="2020-08-27T09:30:02.602" v="1244"/>
          <ac:spMkLst>
            <pc:docMk/>
            <pc:sldMk cId="3349686886" sldId="275"/>
            <ac:spMk id="5" creationId="{E2AD6E0A-B9C7-465E-89E1-DBAC4484E4E7}"/>
          </ac:spMkLst>
        </pc:spChg>
        <pc:spChg chg="del">
          <ac:chgData name="Isabelle Guise" userId="4efa33d7-de0b-451e-8004-d55b6fdb9f97" providerId="ADAL" clId="{EE782302-AF1B-4884-9D07-8A3108EE5D09}" dt="2020-08-26T08:43:25.479" v="667" actId="478"/>
          <ac:spMkLst>
            <pc:docMk/>
            <pc:sldMk cId="3349686886" sldId="275"/>
            <ac:spMk id="7" creationId="{79E6DE2D-5B66-4FFD-9D7B-1585366E42E5}"/>
          </ac:spMkLst>
        </pc:spChg>
        <pc:spChg chg="del">
          <ac:chgData name="Isabelle Guise" userId="4efa33d7-de0b-451e-8004-d55b6fdb9f97" providerId="ADAL" clId="{EE782302-AF1B-4884-9D07-8A3108EE5D09}" dt="2020-08-26T08:43:26.898" v="668" actId="478"/>
          <ac:spMkLst>
            <pc:docMk/>
            <pc:sldMk cId="3349686886" sldId="275"/>
            <ac:spMk id="9" creationId="{4F868CAC-7A0E-41A0-A048-B250B4574A7B}"/>
          </ac:spMkLst>
        </pc:spChg>
        <pc:spChg chg="add mod">
          <ac:chgData name="Isabelle Guise" userId="4efa33d7-de0b-451e-8004-d55b6fdb9f97" providerId="ADAL" clId="{EE782302-AF1B-4884-9D07-8A3108EE5D09}" dt="2020-08-27T09:38:40.669" v="1307" actId="207"/>
          <ac:spMkLst>
            <pc:docMk/>
            <pc:sldMk cId="3349686886" sldId="275"/>
            <ac:spMk id="9" creationId="{807A18FB-7658-4AD7-88EE-86DE2FA12AB3}"/>
          </ac:spMkLst>
        </pc:spChg>
        <pc:spChg chg="add mod">
          <ac:chgData name="Isabelle Guise" userId="4efa33d7-de0b-451e-8004-d55b6fdb9f97" providerId="ADAL" clId="{EE782302-AF1B-4884-9D07-8A3108EE5D09}" dt="2020-08-27T09:33:53.209" v="1305" actId="6549"/>
          <ac:spMkLst>
            <pc:docMk/>
            <pc:sldMk cId="3349686886" sldId="275"/>
            <ac:spMk id="10" creationId="{78DB6298-0A1E-4261-BB8D-6164AAE86387}"/>
          </ac:spMkLst>
        </pc:spChg>
        <pc:spChg chg="del mod">
          <ac:chgData name="Isabelle Guise" userId="4efa33d7-de0b-451e-8004-d55b6fdb9f97" providerId="ADAL" clId="{EE782302-AF1B-4884-9D07-8A3108EE5D09}" dt="2020-08-27T09:29:58.709" v="1243" actId="478"/>
          <ac:spMkLst>
            <pc:docMk/>
            <pc:sldMk cId="3349686886" sldId="275"/>
            <ac:spMk id="11" creationId="{E1842471-7999-40B8-B0E0-0A5518D57AD9}"/>
          </ac:spMkLst>
        </pc:spChg>
        <pc:spChg chg="del">
          <ac:chgData name="Isabelle Guise" userId="4efa33d7-de0b-451e-8004-d55b6fdb9f97" providerId="ADAL" clId="{EE782302-AF1B-4884-9D07-8A3108EE5D09}" dt="2020-08-26T08:43:21.396" v="665" actId="478"/>
          <ac:spMkLst>
            <pc:docMk/>
            <pc:sldMk cId="3349686886" sldId="275"/>
            <ac:spMk id="18" creationId="{01F66238-69C0-4C4C-B780-A68889CFA335}"/>
          </ac:spMkLst>
        </pc:spChg>
        <pc:spChg chg="del">
          <ac:chgData name="Isabelle Guise" userId="4efa33d7-de0b-451e-8004-d55b6fdb9f97" providerId="ADAL" clId="{EE782302-AF1B-4884-9D07-8A3108EE5D09}" dt="2020-08-26T08:43:23.490" v="666" actId="478"/>
          <ac:spMkLst>
            <pc:docMk/>
            <pc:sldMk cId="3349686886" sldId="275"/>
            <ac:spMk id="22" creationId="{7162E30E-95B2-4D88-B91A-0C3048CA69F7}"/>
          </ac:spMkLst>
        </pc:spChg>
        <pc:picChg chg="add mod">
          <ac:chgData name="Isabelle Guise" userId="4efa33d7-de0b-451e-8004-d55b6fdb9f97" providerId="ADAL" clId="{EE782302-AF1B-4884-9D07-8A3108EE5D09}" dt="2020-08-27T09:29:29.670" v="1240" actId="1076"/>
          <ac:picMkLst>
            <pc:docMk/>
            <pc:sldMk cId="3349686886" sldId="275"/>
            <ac:picMk id="3" creationId="{9877B827-523F-4DE4-8455-858946940F4C}"/>
          </ac:picMkLst>
        </pc:picChg>
      </pc:sldChg>
      <pc:sldChg chg="addSp delSp modSp add ord">
        <pc:chgData name="Isabelle Guise" userId="4efa33d7-de0b-451e-8004-d55b6fdb9f97" providerId="ADAL" clId="{EE782302-AF1B-4884-9D07-8A3108EE5D09}" dt="2020-08-27T14:01:43.661" v="1630" actId="20577"/>
        <pc:sldMkLst>
          <pc:docMk/>
          <pc:sldMk cId="1722536162" sldId="276"/>
        </pc:sldMkLst>
        <pc:spChg chg="mod">
          <ac:chgData name="Isabelle Guise" userId="4efa33d7-de0b-451e-8004-d55b6fdb9f97" providerId="ADAL" clId="{EE782302-AF1B-4884-9D07-8A3108EE5D09}" dt="2020-08-27T14:01:33.621" v="1625" actId="1076"/>
          <ac:spMkLst>
            <pc:docMk/>
            <pc:sldMk cId="1722536162" sldId="276"/>
            <ac:spMk id="2" creationId="{91ED7598-9899-46D7-AF32-FFDC73E163DF}"/>
          </ac:spMkLst>
        </pc:spChg>
        <pc:spChg chg="mod">
          <ac:chgData name="Isabelle Guise" userId="4efa33d7-de0b-451e-8004-d55b6fdb9f97" providerId="ADAL" clId="{EE782302-AF1B-4884-9D07-8A3108EE5D09}" dt="2020-08-27T09:44:43.865" v="1322" actId="113"/>
          <ac:spMkLst>
            <pc:docMk/>
            <pc:sldMk cId="1722536162" sldId="276"/>
            <ac:spMk id="4" creationId="{D7FBEDB2-7527-4CA6-BA34-940D1B37F2E0}"/>
          </ac:spMkLst>
        </pc:spChg>
        <pc:spChg chg="add mod">
          <ac:chgData name="Isabelle Guise" userId="4efa33d7-de0b-451e-8004-d55b6fdb9f97" providerId="ADAL" clId="{EE782302-AF1B-4884-9D07-8A3108EE5D09}" dt="2020-08-27T14:01:43.661" v="1630" actId="20577"/>
          <ac:spMkLst>
            <pc:docMk/>
            <pc:sldMk cId="1722536162" sldId="276"/>
            <ac:spMk id="6" creationId="{2B34D43C-2174-4DA1-912D-22E8D49FF3F7}"/>
          </ac:spMkLst>
        </pc:spChg>
        <pc:spChg chg="add mod">
          <ac:chgData name="Isabelle Guise" userId="4efa33d7-de0b-451e-8004-d55b6fdb9f97" providerId="ADAL" clId="{EE782302-AF1B-4884-9D07-8A3108EE5D09}" dt="2020-08-27T14:01:38.563" v="1626" actId="1076"/>
          <ac:spMkLst>
            <pc:docMk/>
            <pc:sldMk cId="1722536162" sldId="276"/>
            <ac:spMk id="7" creationId="{7FD7A73A-44F4-44A4-B320-43CC63855BE4}"/>
          </ac:spMkLst>
        </pc:spChg>
        <pc:spChg chg="del mod">
          <ac:chgData name="Isabelle Guise" userId="4efa33d7-de0b-451e-8004-d55b6fdb9f97" providerId="ADAL" clId="{EE782302-AF1B-4884-9D07-8A3108EE5D09}" dt="2020-08-27T14:00:01.171" v="1578" actId="478"/>
          <ac:spMkLst>
            <pc:docMk/>
            <pc:sldMk cId="1722536162" sldId="276"/>
            <ac:spMk id="11" creationId="{E1842471-7999-40B8-B0E0-0A5518D57AD9}"/>
          </ac:spMkLst>
        </pc:spChg>
        <pc:picChg chg="add mod">
          <ac:chgData name="Isabelle Guise" userId="4efa33d7-de0b-451e-8004-d55b6fdb9f97" providerId="ADAL" clId="{EE782302-AF1B-4884-9D07-8A3108EE5D09}" dt="2020-08-27T09:44:35.971" v="1321" actId="207"/>
          <ac:picMkLst>
            <pc:docMk/>
            <pc:sldMk cId="1722536162" sldId="276"/>
            <ac:picMk id="3" creationId="{5C2B4BAA-A65D-4E88-B12A-7DAFFD5B37B1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6T10:40:47.065" v="1116" actId="14100"/>
        <pc:sldMkLst>
          <pc:docMk/>
          <pc:sldMk cId="3011914753" sldId="277"/>
        </pc:sldMkLst>
        <pc:spChg chg="add mod">
          <ac:chgData name="Isabelle Guise" userId="4efa33d7-de0b-451e-8004-d55b6fdb9f97" providerId="ADAL" clId="{EE782302-AF1B-4884-9D07-8A3108EE5D09}" dt="2020-08-26T08:54:44.420" v="778" actId="113"/>
          <ac:spMkLst>
            <pc:docMk/>
            <pc:sldMk cId="3011914753" sldId="277"/>
            <ac:spMk id="2" creationId="{D730F380-CC80-46DF-B4F1-A56A6DCAA76E}"/>
          </ac:spMkLst>
        </pc:spChg>
        <pc:spChg chg="add mod">
          <ac:chgData name="Isabelle Guise" userId="4efa33d7-de0b-451e-8004-d55b6fdb9f97" providerId="ADAL" clId="{EE782302-AF1B-4884-9D07-8A3108EE5D09}" dt="2020-08-26T08:47:27.181" v="703" actId="20577"/>
          <ac:spMkLst>
            <pc:docMk/>
            <pc:sldMk cId="3011914753" sldId="277"/>
            <ac:spMk id="3" creationId="{3F40377B-A1BB-469D-93C6-655811C84573}"/>
          </ac:spMkLst>
        </pc:spChg>
        <pc:spChg chg="del">
          <ac:chgData name="Isabelle Guise" userId="4efa33d7-de0b-451e-8004-d55b6fdb9f97" providerId="ADAL" clId="{EE782302-AF1B-4884-9D07-8A3108EE5D09}" dt="2020-08-26T09:43:27.693" v="941" actId="478"/>
          <ac:spMkLst>
            <pc:docMk/>
            <pc:sldMk cId="3011914753" sldId="277"/>
            <ac:spMk id="8" creationId="{B372F51A-F619-407D-8F54-46AB806C7B13}"/>
          </ac:spMkLst>
        </pc:spChg>
        <pc:spChg chg="mod">
          <ac:chgData name="Isabelle Guise" userId="4efa33d7-de0b-451e-8004-d55b6fdb9f97" providerId="ADAL" clId="{EE782302-AF1B-4884-9D07-8A3108EE5D09}" dt="2020-08-26T10:39:55.802" v="1111" actId="207"/>
          <ac:spMkLst>
            <pc:docMk/>
            <pc:sldMk cId="3011914753" sldId="277"/>
            <ac:spMk id="11" creationId="{E1842471-7999-40B8-B0E0-0A5518D57AD9}"/>
          </ac:spMkLst>
        </pc:spChg>
        <pc:picChg chg="add mod">
          <ac:chgData name="Isabelle Guise" userId="4efa33d7-de0b-451e-8004-d55b6fdb9f97" providerId="ADAL" clId="{EE782302-AF1B-4884-9D07-8A3108EE5D09}" dt="2020-08-26T10:40:47.065" v="1116" actId="14100"/>
          <ac:picMkLst>
            <pc:docMk/>
            <pc:sldMk cId="3011914753" sldId="277"/>
            <ac:picMk id="4" creationId="{7FE2BA1F-50B9-46B6-A8CF-91EF52271775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7T10:03:36.357" v="1393" actId="255"/>
        <pc:sldMkLst>
          <pc:docMk/>
          <pc:sldMk cId="1303449749" sldId="278"/>
        </pc:sldMkLst>
        <pc:spChg chg="mod">
          <ac:chgData name="Isabelle Guise" userId="4efa33d7-de0b-451e-8004-d55b6fdb9f97" providerId="ADAL" clId="{EE782302-AF1B-4884-9D07-8A3108EE5D09}" dt="2020-08-27T10:01:55.566" v="1377" actId="1076"/>
          <ac:spMkLst>
            <pc:docMk/>
            <pc:sldMk cId="1303449749" sldId="278"/>
            <ac:spMk id="2" creationId="{D730F380-CC80-46DF-B4F1-A56A6DCAA76E}"/>
          </ac:spMkLst>
        </pc:spChg>
        <pc:spChg chg="mod">
          <ac:chgData name="Isabelle Guise" userId="4efa33d7-de0b-451e-8004-d55b6fdb9f97" providerId="ADAL" clId="{EE782302-AF1B-4884-9D07-8A3108EE5D09}" dt="2020-08-27T10:01:59.685" v="1378" actId="1076"/>
          <ac:spMkLst>
            <pc:docMk/>
            <pc:sldMk cId="1303449749" sldId="278"/>
            <ac:spMk id="3" creationId="{3F40377B-A1BB-469D-93C6-655811C84573}"/>
          </ac:spMkLst>
        </pc:spChg>
        <pc:spChg chg="add mod">
          <ac:chgData name="Isabelle Guise" userId="4efa33d7-de0b-451e-8004-d55b6fdb9f97" providerId="ADAL" clId="{EE782302-AF1B-4884-9D07-8A3108EE5D09}" dt="2020-08-27T10:00:50.029" v="1367" actId="1076"/>
          <ac:spMkLst>
            <pc:docMk/>
            <pc:sldMk cId="1303449749" sldId="278"/>
            <ac:spMk id="4" creationId="{B8DF565A-83C4-45CF-BC5B-C0BC33FB4930}"/>
          </ac:spMkLst>
        </pc:spChg>
        <pc:spChg chg="add del mod ord">
          <ac:chgData name="Isabelle Guise" userId="4efa33d7-de0b-451e-8004-d55b6fdb9f97" providerId="ADAL" clId="{EE782302-AF1B-4884-9D07-8A3108EE5D09}" dt="2020-08-26T08:58:14.715" v="801" actId="478"/>
          <ac:spMkLst>
            <pc:docMk/>
            <pc:sldMk cId="1303449749" sldId="278"/>
            <ac:spMk id="6" creationId="{106AEEC6-2E86-45A1-A6A9-59B852F22ECD}"/>
          </ac:spMkLst>
        </pc:spChg>
        <pc:spChg chg="add mod">
          <ac:chgData name="Isabelle Guise" userId="4efa33d7-de0b-451e-8004-d55b6fdb9f97" providerId="ADAL" clId="{EE782302-AF1B-4884-9D07-8A3108EE5D09}" dt="2020-08-27T10:00:56.077" v="1369" actId="14100"/>
          <ac:spMkLst>
            <pc:docMk/>
            <pc:sldMk cId="1303449749" sldId="278"/>
            <ac:spMk id="7" creationId="{E31EDAF9-128A-482F-99D5-5C9FACE0D2F2}"/>
          </ac:spMkLst>
        </pc:spChg>
        <pc:spChg chg="add mod">
          <ac:chgData name="Isabelle Guise" userId="4efa33d7-de0b-451e-8004-d55b6fdb9f97" providerId="ADAL" clId="{EE782302-AF1B-4884-9D07-8A3108EE5D09}" dt="2020-08-27T10:01:35.682" v="1376" actId="207"/>
          <ac:spMkLst>
            <pc:docMk/>
            <pc:sldMk cId="1303449749" sldId="278"/>
            <ac:spMk id="9" creationId="{4BD10E56-E50E-4745-AA97-F481E6F7A15E}"/>
          </ac:spMkLst>
        </pc:spChg>
        <pc:spChg chg="mod">
          <ac:chgData name="Isabelle Guise" userId="4efa33d7-de0b-451e-8004-d55b6fdb9f97" providerId="ADAL" clId="{EE782302-AF1B-4884-9D07-8A3108EE5D09}" dt="2020-08-27T10:03:36.357" v="1393" actId="255"/>
          <ac:spMkLst>
            <pc:docMk/>
            <pc:sldMk cId="1303449749" sldId="278"/>
            <ac:spMk id="11" creationId="{E1842471-7999-40B8-B0E0-0A5518D57AD9}"/>
          </ac:spMkLst>
        </pc:spChg>
        <pc:grpChg chg="add mod">
          <ac:chgData name="Isabelle Guise" userId="4efa33d7-de0b-451e-8004-d55b6fdb9f97" providerId="ADAL" clId="{EE782302-AF1B-4884-9D07-8A3108EE5D09}" dt="2020-08-27T10:01:21.414" v="1373" actId="1076"/>
          <ac:grpSpMkLst>
            <pc:docMk/>
            <pc:sldMk cId="1303449749" sldId="278"/>
            <ac:grpSpMk id="12" creationId="{47953AF6-568E-4B1E-9962-085D7C0C1D66}"/>
          </ac:grpSpMkLst>
        </pc:grpChg>
        <pc:picChg chg="add del">
          <ac:chgData name="Isabelle Guise" userId="4efa33d7-de0b-451e-8004-d55b6fdb9f97" providerId="ADAL" clId="{EE782302-AF1B-4884-9D07-8A3108EE5D09}" dt="2020-08-27T09:56:46.634" v="1347" actId="478"/>
          <ac:picMkLst>
            <pc:docMk/>
            <pc:sldMk cId="1303449749" sldId="278"/>
            <ac:picMk id="5" creationId="{ECD8D7D1-C6B2-4EDA-889A-42219EDE2ED3}"/>
          </ac:picMkLst>
        </pc:picChg>
        <pc:picChg chg="add mod">
          <ac:chgData name="Isabelle Guise" userId="4efa33d7-de0b-451e-8004-d55b6fdb9f97" providerId="ADAL" clId="{EE782302-AF1B-4884-9D07-8A3108EE5D09}" dt="2020-08-27T10:01:07.008" v="1372" actId="164"/>
          <ac:picMkLst>
            <pc:docMk/>
            <pc:sldMk cId="1303449749" sldId="278"/>
            <ac:picMk id="6" creationId="{5CA724A3-730F-4BFF-A11C-79F50D26A12C}"/>
          </ac:picMkLst>
        </pc:picChg>
        <pc:picChg chg="add mod">
          <ac:chgData name="Isabelle Guise" userId="4efa33d7-de0b-451e-8004-d55b6fdb9f97" providerId="ADAL" clId="{EE782302-AF1B-4884-9D07-8A3108EE5D09}" dt="2020-08-27T10:01:07.008" v="1372" actId="164"/>
          <ac:picMkLst>
            <pc:docMk/>
            <pc:sldMk cId="1303449749" sldId="278"/>
            <ac:picMk id="10" creationId="{4805A709-5ED5-407C-B448-38C23AEB3EBA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7T14:02:56.653" v="1661" actId="207"/>
        <pc:sldMkLst>
          <pc:docMk/>
          <pc:sldMk cId="3372624252" sldId="279"/>
        </pc:sldMkLst>
        <pc:spChg chg="add mod">
          <ac:chgData name="Isabelle Guise" userId="4efa33d7-de0b-451e-8004-d55b6fdb9f97" providerId="ADAL" clId="{EE782302-AF1B-4884-9D07-8A3108EE5D09}" dt="2020-08-27T14:02:24.523" v="1657" actId="1076"/>
          <ac:spMkLst>
            <pc:docMk/>
            <pc:sldMk cId="3372624252" sldId="279"/>
            <ac:spMk id="2" creationId="{2225DADE-ACB2-4C55-B3E5-982C93B5A5CD}"/>
          </ac:spMkLst>
        </pc:spChg>
        <pc:spChg chg="add del mod">
          <ac:chgData name="Isabelle Guise" userId="4efa33d7-de0b-451e-8004-d55b6fdb9f97" providerId="ADAL" clId="{EE782302-AF1B-4884-9D07-8A3108EE5D09}" dt="2020-08-27T14:02:20.869" v="1655" actId="478"/>
          <ac:spMkLst>
            <pc:docMk/>
            <pc:sldMk cId="3372624252" sldId="279"/>
            <ac:spMk id="3" creationId="{E52E14C9-7304-4FF9-9499-C4CAD7D2B34E}"/>
          </ac:spMkLst>
        </pc:spChg>
        <pc:spChg chg="add mod">
          <ac:chgData name="Isabelle Guise" userId="4efa33d7-de0b-451e-8004-d55b6fdb9f97" providerId="ADAL" clId="{EE782302-AF1B-4884-9D07-8A3108EE5D09}" dt="2020-08-27T14:02:56.653" v="1661" actId="207"/>
          <ac:spMkLst>
            <pc:docMk/>
            <pc:sldMk cId="3372624252" sldId="279"/>
            <ac:spMk id="5" creationId="{4563B686-94CB-404C-B9A4-3BE7220309F6}"/>
          </ac:spMkLst>
        </pc:spChg>
        <pc:picChg chg="add del mod">
          <ac:chgData name="Isabelle Guise" userId="4efa33d7-de0b-451e-8004-d55b6fdb9f97" providerId="ADAL" clId="{EE782302-AF1B-4884-9D07-8A3108EE5D09}" dt="2020-08-26T10:20:22.735" v="951" actId="478"/>
          <ac:picMkLst>
            <pc:docMk/>
            <pc:sldMk cId="3372624252" sldId="279"/>
            <ac:picMk id="4" creationId="{55FE39D4-BD01-4BE1-9C3A-120FCE51C862}"/>
          </ac:picMkLst>
        </pc:picChg>
        <pc:picChg chg="add del mod">
          <ac:chgData name="Isabelle Guise" userId="4efa33d7-de0b-451e-8004-d55b6fdb9f97" providerId="ADAL" clId="{EE782302-AF1B-4884-9D07-8A3108EE5D09}" dt="2020-08-26T10:24:55.362" v="962" actId="478"/>
          <ac:picMkLst>
            <pc:docMk/>
            <pc:sldMk cId="3372624252" sldId="279"/>
            <ac:picMk id="5" creationId="{8727DEED-2CAC-47C5-B40E-F2B5E6795193}"/>
          </ac:picMkLst>
        </pc:picChg>
        <pc:picChg chg="add mod">
          <ac:chgData name="Isabelle Guise" userId="4efa33d7-de0b-451e-8004-d55b6fdb9f97" providerId="ADAL" clId="{EE782302-AF1B-4884-9D07-8A3108EE5D09}" dt="2020-08-26T10:25:04.016" v="965" actId="1076"/>
          <ac:picMkLst>
            <pc:docMk/>
            <pc:sldMk cId="3372624252" sldId="279"/>
            <ac:picMk id="6" creationId="{95E76DF9-0BAF-42C1-92DE-31F3D343403F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7T10:03:45.654" v="1394" actId="1076"/>
        <pc:sldMkLst>
          <pc:docMk/>
          <pc:sldMk cId="129323564" sldId="280"/>
        </pc:sldMkLst>
        <pc:spChg chg="mod">
          <ac:chgData name="Isabelle Guise" userId="4efa33d7-de0b-451e-8004-d55b6fdb9f97" providerId="ADAL" clId="{EE782302-AF1B-4884-9D07-8A3108EE5D09}" dt="2020-08-27T10:02:19.403" v="1381" actId="207"/>
          <ac:spMkLst>
            <pc:docMk/>
            <pc:sldMk cId="129323564" sldId="280"/>
            <ac:spMk id="2" creationId="{D730F380-CC80-46DF-B4F1-A56A6DCAA76E}"/>
          </ac:spMkLst>
        </pc:spChg>
        <pc:spChg chg="mod">
          <ac:chgData name="Isabelle Guise" userId="4efa33d7-de0b-451e-8004-d55b6fdb9f97" providerId="ADAL" clId="{EE782302-AF1B-4884-9D07-8A3108EE5D09}" dt="2020-08-27T10:02:22.654" v="1382" actId="1076"/>
          <ac:spMkLst>
            <pc:docMk/>
            <pc:sldMk cId="129323564" sldId="280"/>
            <ac:spMk id="3" creationId="{3F40377B-A1BB-469D-93C6-655811C84573}"/>
          </ac:spMkLst>
        </pc:spChg>
        <pc:spChg chg="mod">
          <ac:chgData name="Isabelle Guise" userId="4efa33d7-de0b-451e-8004-d55b6fdb9f97" providerId="ADAL" clId="{EE782302-AF1B-4884-9D07-8A3108EE5D09}" dt="2020-08-26T08:57:22.161" v="797" actId="1076"/>
          <ac:spMkLst>
            <pc:docMk/>
            <pc:sldMk cId="129323564" sldId="280"/>
            <ac:spMk id="4" creationId="{B8DF565A-83C4-45CF-BC5B-C0BC33FB4930}"/>
          </ac:spMkLst>
        </pc:spChg>
        <pc:spChg chg="del">
          <ac:chgData name="Isabelle Guise" userId="4efa33d7-de0b-451e-8004-d55b6fdb9f97" providerId="ADAL" clId="{EE782302-AF1B-4884-9D07-8A3108EE5D09}" dt="2020-08-26T08:58:20.792" v="802" actId="478"/>
          <ac:spMkLst>
            <pc:docMk/>
            <pc:sldMk cId="129323564" sldId="280"/>
            <ac:spMk id="6" creationId="{106AEEC6-2E86-45A1-A6A9-59B852F22ECD}"/>
          </ac:spMkLst>
        </pc:spChg>
        <pc:spChg chg="del mod">
          <ac:chgData name="Isabelle Guise" userId="4efa33d7-de0b-451e-8004-d55b6fdb9f97" providerId="ADAL" clId="{EE782302-AF1B-4884-9D07-8A3108EE5D09}" dt="2020-08-26T08:57:27.091" v="799" actId="478"/>
          <ac:spMkLst>
            <pc:docMk/>
            <pc:sldMk cId="129323564" sldId="280"/>
            <ac:spMk id="8" creationId="{B372F51A-F619-407D-8F54-46AB806C7B13}"/>
          </ac:spMkLst>
        </pc:spChg>
        <pc:spChg chg="mod">
          <ac:chgData name="Isabelle Guise" userId="4efa33d7-de0b-451e-8004-d55b6fdb9f97" providerId="ADAL" clId="{EE782302-AF1B-4884-9D07-8A3108EE5D09}" dt="2020-08-27T10:02:50.902" v="1388" actId="14100"/>
          <ac:spMkLst>
            <pc:docMk/>
            <pc:sldMk cId="129323564" sldId="280"/>
            <ac:spMk id="9" creationId="{4BD10E56-E50E-4745-AA97-F481E6F7A15E}"/>
          </ac:spMkLst>
        </pc:spChg>
        <pc:spChg chg="mod">
          <ac:chgData name="Isabelle Guise" userId="4efa33d7-de0b-451e-8004-d55b6fdb9f97" providerId="ADAL" clId="{EE782302-AF1B-4884-9D07-8A3108EE5D09}" dt="2020-08-27T10:03:45.654" v="1394" actId="1076"/>
          <ac:spMkLst>
            <pc:docMk/>
            <pc:sldMk cId="129323564" sldId="280"/>
            <ac:spMk id="11" creationId="{E1842471-7999-40B8-B0E0-0A5518D57AD9}"/>
          </ac:spMkLst>
        </pc:spChg>
        <pc:picChg chg="add del mod">
          <ac:chgData name="Isabelle Guise" userId="4efa33d7-de0b-451e-8004-d55b6fdb9f97" providerId="ADAL" clId="{EE782302-AF1B-4884-9D07-8A3108EE5D09}" dt="2020-08-26T09:30:22.621" v="930" actId="478"/>
          <ac:picMkLst>
            <pc:docMk/>
            <pc:sldMk cId="129323564" sldId="280"/>
            <ac:picMk id="5" creationId="{F92738B9-BE45-49F6-BFA3-DBD656BD1FA7}"/>
          </ac:picMkLst>
        </pc:picChg>
        <pc:picChg chg="add mod">
          <ac:chgData name="Isabelle Guise" userId="4efa33d7-de0b-451e-8004-d55b6fdb9f97" providerId="ADAL" clId="{EE782302-AF1B-4884-9D07-8A3108EE5D09}" dt="2020-08-27T10:02:33.295" v="1385" actId="207"/>
          <ac:picMkLst>
            <pc:docMk/>
            <pc:sldMk cId="129323564" sldId="280"/>
            <ac:picMk id="10" creationId="{0023B0DE-11DC-433A-B640-71D0E62CA60B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7T10:05:10.942" v="1408" actId="207"/>
        <pc:sldMkLst>
          <pc:docMk/>
          <pc:sldMk cId="1467529889" sldId="281"/>
        </pc:sldMkLst>
        <pc:spChg chg="mod">
          <ac:chgData name="Isabelle Guise" userId="4efa33d7-de0b-451e-8004-d55b6fdb9f97" providerId="ADAL" clId="{EE782302-AF1B-4884-9D07-8A3108EE5D09}" dt="2020-08-27T10:05:01.325" v="1407" actId="1076"/>
          <ac:spMkLst>
            <pc:docMk/>
            <pc:sldMk cId="1467529889" sldId="281"/>
            <ac:spMk id="2" creationId="{D730F380-CC80-46DF-B4F1-A56A6DCAA76E}"/>
          </ac:spMkLst>
        </pc:spChg>
        <pc:spChg chg="mod">
          <ac:chgData name="Isabelle Guise" userId="4efa33d7-de0b-451e-8004-d55b6fdb9f97" providerId="ADAL" clId="{EE782302-AF1B-4884-9D07-8A3108EE5D09}" dt="2020-08-27T10:05:01.325" v="1407" actId="1076"/>
          <ac:spMkLst>
            <pc:docMk/>
            <pc:sldMk cId="1467529889" sldId="281"/>
            <ac:spMk id="3" creationId="{3F40377B-A1BB-469D-93C6-655811C84573}"/>
          </ac:spMkLst>
        </pc:spChg>
        <pc:spChg chg="mod">
          <ac:chgData name="Isabelle Guise" userId="4efa33d7-de0b-451e-8004-d55b6fdb9f97" providerId="ADAL" clId="{EE782302-AF1B-4884-9D07-8A3108EE5D09}" dt="2020-08-27T10:04:55.341" v="1406" actId="1076"/>
          <ac:spMkLst>
            <pc:docMk/>
            <pc:sldMk cId="1467529889" sldId="281"/>
            <ac:spMk id="4" creationId="{B8DF565A-83C4-45CF-BC5B-C0BC33FB4930}"/>
          </ac:spMkLst>
        </pc:spChg>
        <pc:spChg chg="mod">
          <ac:chgData name="Isabelle Guise" userId="4efa33d7-de0b-451e-8004-d55b6fdb9f97" providerId="ADAL" clId="{EE782302-AF1B-4884-9D07-8A3108EE5D09}" dt="2020-08-27T10:05:10.942" v="1408" actId="207"/>
          <ac:spMkLst>
            <pc:docMk/>
            <pc:sldMk cId="1467529889" sldId="281"/>
            <ac:spMk id="9" creationId="{4BD10E56-E50E-4745-AA97-F481E6F7A15E}"/>
          </ac:spMkLst>
        </pc:spChg>
        <pc:spChg chg="mod">
          <ac:chgData name="Isabelle Guise" userId="4efa33d7-de0b-451e-8004-d55b6fdb9f97" providerId="ADAL" clId="{EE782302-AF1B-4884-9D07-8A3108EE5D09}" dt="2020-08-27T10:03:57.157" v="1396" actId="255"/>
          <ac:spMkLst>
            <pc:docMk/>
            <pc:sldMk cId="1467529889" sldId="281"/>
            <ac:spMk id="11" creationId="{E1842471-7999-40B8-B0E0-0A5518D57AD9}"/>
          </ac:spMkLst>
        </pc:spChg>
        <pc:picChg chg="add mod">
          <ac:chgData name="Isabelle Guise" userId="4efa33d7-de0b-451e-8004-d55b6fdb9f97" providerId="ADAL" clId="{EE782302-AF1B-4884-9D07-8A3108EE5D09}" dt="2020-08-27T10:04:46.774" v="1405" actId="1076"/>
          <ac:picMkLst>
            <pc:docMk/>
            <pc:sldMk cId="1467529889" sldId="281"/>
            <ac:picMk id="5" creationId="{36C220EF-012F-48E2-ABE9-698BF75A70B1}"/>
          </ac:picMkLst>
        </pc:picChg>
        <pc:picChg chg="add del mod">
          <ac:chgData name="Isabelle Guise" userId="4efa33d7-de0b-451e-8004-d55b6fdb9f97" providerId="ADAL" clId="{EE782302-AF1B-4884-9D07-8A3108EE5D09}" dt="2020-08-26T10:18:34.990" v="946" actId="478"/>
          <ac:picMkLst>
            <pc:docMk/>
            <pc:sldMk cId="1467529889" sldId="281"/>
            <ac:picMk id="6" creationId="{1D0D8DB6-12D3-4AF1-9D29-78E93206453C}"/>
          </ac:picMkLst>
        </pc:picChg>
      </pc:sldChg>
      <pc:sldChg chg="addSp delSp modSp add">
        <pc:chgData name="Isabelle Guise" userId="4efa33d7-de0b-451e-8004-d55b6fdb9f97" providerId="ADAL" clId="{EE782302-AF1B-4884-9D07-8A3108EE5D09}" dt="2020-08-26T09:09:36.616" v="876" actId="1076"/>
        <pc:sldMkLst>
          <pc:docMk/>
          <pc:sldMk cId="1409292104" sldId="282"/>
        </pc:sldMkLst>
        <pc:spChg chg="del">
          <ac:chgData name="Isabelle Guise" userId="4efa33d7-de0b-451e-8004-d55b6fdb9f97" providerId="ADAL" clId="{EE782302-AF1B-4884-9D07-8A3108EE5D09}" dt="2020-08-26T09:06:42.360" v="830" actId="478"/>
          <ac:spMkLst>
            <pc:docMk/>
            <pc:sldMk cId="1409292104" sldId="282"/>
            <ac:spMk id="2" creationId="{D730F380-CC80-46DF-B4F1-A56A6DCAA76E}"/>
          </ac:spMkLst>
        </pc:spChg>
        <pc:spChg chg="del">
          <ac:chgData name="Isabelle Guise" userId="4efa33d7-de0b-451e-8004-d55b6fdb9f97" providerId="ADAL" clId="{EE782302-AF1B-4884-9D07-8A3108EE5D09}" dt="2020-08-26T09:06:44.917" v="831" actId="478"/>
          <ac:spMkLst>
            <pc:docMk/>
            <pc:sldMk cId="1409292104" sldId="282"/>
            <ac:spMk id="3" creationId="{3F40377B-A1BB-469D-93C6-655811C84573}"/>
          </ac:spMkLst>
        </pc:spChg>
        <pc:spChg chg="del">
          <ac:chgData name="Isabelle Guise" userId="4efa33d7-de0b-451e-8004-d55b6fdb9f97" providerId="ADAL" clId="{EE782302-AF1B-4884-9D07-8A3108EE5D09}" dt="2020-08-26T09:06:50.994" v="833" actId="478"/>
          <ac:spMkLst>
            <pc:docMk/>
            <pc:sldMk cId="1409292104" sldId="282"/>
            <ac:spMk id="4" creationId="{B8DF565A-83C4-45CF-BC5B-C0BC33FB4930}"/>
          </ac:spMkLst>
        </pc:spChg>
        <pc:spChg chg="del">
          <ac:chgData name="Isabelle Guise" userId="4efa33d7-de0b-451e-8004-d55b6fdb9f97" providerId="ADAL" clId="{EE782302-AF1B-4884-9D07-8A3108EE5D09}" dt="2020-08-26T09:06:51.596" v="834" actId="478"/>
          <ac:spMkLst>
            <pc:docMk/>
            <pc:sldMk cId="1409292104" sldId="282"/>
            <ac:spMk id="7" creationId="{E31EDAF9-128A-482F-99D5-5C9FACE0D2F2}"/>
          </ac:spMkLst>
        </pc:spChg>
        <pc:spChg chg="add mod">
          <ac:chgData name="Isabelle Guise" userId="4efa33d7-de0b-451e-8004-d55b6fdb9f97" providerId="ADAL" clId="{EE782302-AF1B-4884-9D07-8A3108EE5D09}" dt="2020-08-26T09:09:36.616" v="876" actId="1076"/>
          <ac:spMkLst>
            <pc:docMk/>
            <pc:sldMk cId="1409292104" sldId="282"/>
            <ac:spMk id="8" creationId="{F2F99FC8-3D71-4A23-9771-0C2487785C98}"/>
          </ac:spMkLst>
        </pc:spChg>
        <pc:spChg chg="del">
          <ac:chgData name="Isabelle Guise" userId="4efa33d7-de0b-451e-8004-d55b6fdb9f97" providerId="ADAL" clId="{EE782302-AF1B-4884-9D07-8A3108EE5D09}" dt="2020-08-26T09:06:49.297" v="832" actId="478"/>
          <ac:spMkLst>
            <pc:docMk/>
            <pc:sldMk cId="1409292104" sldId="282"/>
            <ac:spMk id="9" creationId="{4BD10E56-E50E-4745-AA97-F481E6F7A15E}"/>
          </ac:spMkLst>
        </pc:spChg>
        <pc:spChg chg="mod">
          <ac:chgData name="Isabelle Guise" userId="4efa33d7-de0b-451e-8004-d55b6fdb9f97" providerId="ADAL" clId="{EE782302-AF1B-4884-9D07-8A3108EE5D09}" dt="2020-08-26T09:06:35.635" v="829" actId="113"/>
          <ac:spMkLst>
            <pc:docMk/>
            <pc:sldMk cId="1409292104" sldId="282"/>
            <ac:spMk id="11" creationId="{E1842471-7999-40B8-B0E0-0A5518D57AD9}"/>
          </ac:spMkLst>
        </pc:spChg>
        <pc:picChg chg="add del mod">
          <ac:chgData name="Isabelle Guise" userId="4efa33d7-de0b-451e-8004-d55b6fdb9f97" providerId="ADAL" clId="{EE782302-AF1B-4884-9D07-8A3108EE5D09}" dt="2020-08-26T09:08:56.790" v="869" actId="478"/>
          <ac:picMkLst>
            <pc:docMk/>
            <pc:sldMk cId="1409292104" sldId="282"/>
            <ac:picMk id="6" creationId="{CE789D47-41E3-4409-B3F6-CE72BCF8EBAE}"/>
          </ac:picMkLst>
        </pc:picChg>
      </pc:sldChg>
      <pc:sldChg chg="add del">
        <pc:chgData name="Isabelle Guise" userId="4efa33d7-de0b-451e-8004-d55b6fdb9f97" providerId="ADAL" clId="{EE782302-AF1B-4884-9D07-8A3108EE5D09}" dt="2020-08-26T09:08:32.814" v="846" actId="2696"/>
        <pc:sldMkLst>
          <pc:docMk/>
          <pc:sldMk cId="113005207" sldId="283"/>
        </pc:sldMkLst>
      </pc:sldChg>
      <pc:sldChg chg="modSp add">
        <pc:chgData name="Isabelle Guise" userId="4efa33d7-de0b-451e-8004-d55b6fdb9f97" providerId="ADAL" clId="{EE782302-AF1B-4884-9D07-8A3108EE5D09}" dt="2020-08-27T10:14:55.683" v="1497" actId="207"/>
        <pc:sldMkLst>
          <pc:docMk/>
          <pc:sldMk cId="1377826695" sldId="284"/>
        </pc:sldMkLst>
        <pc:spChg chg="mod">
          <ac:chgData name="Isabelle Guise" userId="4efa33d7-de0b-451e-8004-d55b6fdb9f97" providerId="ADAL" clId="{EE782302-AF1B-4884-9D07-8A3108EE5D09}" dt="2020-08-27T10:14:55.683" v="1497" actId="207"/>
          <ac:spMkLst>
            <pc:docMk/>
            <pc:sldMk cId="1377826695" sldId="284"/>
            <ac:spMk id="11" creationId="{E1842471-7999-40B8-B0E0-0A5518D57AD9}"/>
          </ac:spMkLst>
        </pc:spChg>
      </pc:sldChg>
      <pc:sldChg chg="addSp delSp modSp add del">
        <pc:chgData name="Isabelle Guise" userId="4efa33d7-de0b-451e-8004-d55b6fdb9f97" providerId="ADAL" clId="{EE782302-AF1B-4884-9D07-8A3108EE5D09}" dt="2020-08-27T09:26:47.203" v="1233" actId="2696"/>
        <pc:sldMkLst>
          <pc:docMk/>
          <pc:sldMk cId="2963290022" sldId="285"/>
        </pc:sldMkLst>
        <pc:spChg chg="add del mod">
          <ac:chgData name="Isabelle Guise" userId="4efa33d7-de0b-451e-8004-d55b6fdb9f97" providerId="ADAL" clId="{EE782302-AF1B-4884-9D07-8A3108EE5D09}" dt="2020-08-27T09:26:10.443" v="1224"/>
          <ac:spMkLst>
            <pc:docMk/>
            <pc:sldMk cId="2963290022" sldId="285"/>
            <ac:spMk id="2" creationId="{5ECEE546-FD42-4D0B-8104-5BFB3B3BE6A2}"/>
          </ac:spMkLst>
        </pc:spChg>
      </pc:sldChg>
      <pc:sldChg chg="addSp delSp modSp add ord">
        <pc:chgData name="Isabelle Guise" userId="4efa33d7-de0b-451e-8004-d55b6fdb9f97" providerId="ADAL" clId="{EE782302-AF1B-4884-9D07-8A3108EE5D09}" dt="2020-08-27T14:03:56.053" v="1694" actId="207"/>
        <pc:sldMkLst>
          <pc:docMk/>
          <pc:sldMk cId="2900281264" sldId="286"/>
        </pc:sldMkLst>
        <pc:spChg chg="add del">
          <ac:chgData name="Isabelle Guise" userId="4efa33d7-de0b-451e-8004-d55b6fdb9f97" providerId="ADAL" clId="{EE782302-AF1B-4884-9D07-8A3108EE5D09}" dt="2020-08-27T14:03:42.122" v="1691" actId="478"/>
          <ac:spMkLst>
            <pc:docMk/>
            <pc:sldMk cId="2900281264" sldId="286"/>
            <ac:spMk id="2" creationId="{83937658-ADE6-40C1-AD52-D939AAABE591}"/>
          </ac:spMkLst>
        </pc:spChg>
        <pc:spChg chg="del">
          <ac:chgData name="Isabelle Guise" userId="4efa33d7-de0b-451e-8004-d55b6fdb9f97" providerId="ADAL" clId="{EE782302-AF1B-4884-9D07-8A3108EE5D09}" dt="2020-08-27T09:26:16.514" v="1225" actId="478"/>
          <ac:spMkLst>
            <pc:docMk/>
            <pc:sldMk cId="2900281264" sldId="286"/>
            <ac:spMk id="4" creationId="{D7FBEDB2-7527-4CA6-BA34-940D1B37F2E0}"/>
          </ac:spMkLst>
        </pc:spChg>
        <pc:spChg chg="add del mod">
          <ac:chgData name="Isabelle Guise" userId="4efa33d7-de0b-451e-8004-d55b6fdb9f97" providerId="ADAL" clId="{EE782302-AF1B-4884-9D07-8A3108EE5D09}" dt="2020-08-27T14:03:45.854" v="1692" actId="478"/>
          <ac:spMkLst>
            <pc:docMk/>
            <pc:sldMk cId="2900281264" sldId="286"/>
            <ac:spMk id="5" creationId="{938C7D29-6177-4D05-AAEE-0A886486D994}"/>
          </ac:spMkLst>
        </pc:spChg>
        <pc:spChg chg="add mod">
          <ac:chgData name="Isabelle Guise" userId="4efa33d7-de0b-451e-8004-d55b6fdb9f97" providerId="ADAL" clId="{EE782302-AF1B-4884-9D07-8A3108EE5D09}" dt="2020-08-27T14:03:56.053" v="1694" actId="207"/>
          <ac:spMkLst>
            <pc:docMk/>
            <pc:sldMk cId="2900281264" sldId="286"/>
            <ac:spMk id="6" creationId="{7E7FE3E7-B914-428E-B2AE-2360C38BA360}"/>
          </ac:spMkLst>
        </pc:spChg>
      </pc:sldChg>
      <pc:sldChg chg="add del">
        <pc:chgData name="Isabelle Guise" userId="4efa33d7-de0b-451e-8004-d55b6fdb9f97" providerId="ADAL" clId="{EE782302-AF1B-4884-9D07-8A3108EE5D09}" dt="2020-08-27T09:29:49.580" v="1242" actId="2696"/>
        <pc:sldMkLst>
          <pc:docMk/>
          <pc:sldMk cId="1039614891" sldId="287"/>
        </pc:sldMkLst>
      </pc:sldChg>
      <pc:sldChg chg="addSp delSp modSp add">
        <pc:chgData name="Isabelle Guise" userId="4efa33d7-de0b-451e-8004-d55b6fdb9f97" providerId="ADAL" clId="{EE782302-AF1B-4884-9D07-8A3108EE5D09}" dt="2020-08-27T09:43:58.174" v="1320" actId="1076"/>
        <pc:sldMkLst>
          <pc:docMk/>
          <pc:sldMk cId="518590720" sldId="288"/>
        </pc:sldMkLst>
        <pc:spChg chg="mod">
          <ac:chgData name="Isabelle Guise" userId="4efa33d7-de0b-451e-8004-d55b6fdb9f97" providerId="ADAL" clId="{EE782302-AF1B-4884-9D07-8A3108EE5D09}" dt="2020-08-27T09:38:28.868" v="1306" actId="207"/>
          <ac:spMkLst>
            <pc:docMk/>
            <pc:sldMk cId="518590720" sldId="288"/>
            <ac:spMk id="11" creationId="{E1842471-7999-40B8-B0E0-0A5518D57AD9}"/>
          </ac:spMkLst>
        </pc:spChg>
        <pc:picChg chg="add mod">
          <ac:chgData name="Isabelle Guise" userId="4efa33d7-de0b-451e-8004-d55b6fdb9f97" providerId="ADAL" clId="{EE782302-AF1B-4884-9D07-8A3108EE5D09}" dt="2020-08-27T09:43:58.174" v="1320" actId="1076"/>
          <ac:picMkLst>
            <pc:docMk/>
            <pc:sldMk cId="518590720" sldId="288"/>
            <ac:picMk id="2" creationId="{02B8173B-3252-410B-819D-FE851EEFF40B}"/>
          </ac:picMkLst>
        </pc:picChg>
        <pc:picChg chg="del mod">
          <ac:chgData name="Isabelle Guise" userId="4efa33d7-de0b-451e-8004-d55b6fdb9f97" providerId="ADAL" clId="{EE782302-AF1B-4884-9D07-8A3108EE5D09}" dt="2020-08-27T09:30:08.700" v="1246" actId="478"/>
          <ac:picMkLst>
            <pc:docMk/>
            <pc:sldMk cId="518590720" sldId="288"/>
            <ac:picMk id="3" creationId="{9877B827-523F-4DE4-8455-858946940F4C}"/>
          </ac:picMkLst>
        </pc:picChg>
      </pc:sldChg>
      <pc:sldChg chg="addSp delSp modSp add ord">
        <pc:chgData name="Isabelle Guise" userId="4efa33d7-de0b-451e-8004-d55b6fdb9f97" providerId="ADAL" clId="{EE782302-AF1B-4884-9D07-8A3108EE5D09}" dt="2020-08-27T10:14:42.582" v="1496" actId="1076"/>
        <pc:sldMkLst>
          <pc:docMk/>
          <pc:sldMk cId="2685822397" sldId="289"/>
        </pc:sldMkLst>
        <pc:spChg chg="add del mod">
          <ac:chgData name="Isabelle Guise" userId="4efa33d7-de0b-451e-8004-d55b6fdb9f97" providerId="ADAL" clId="{EE782302-AF1B-4884-9D07-8A3108EE5D09}" dt="2020-08-27T10:07:24.721" v="1412" actId="478"/>
          <ac:spMkLst>
            <pc:docMk/>
            <pc:sldMk cId="2685822397" sldId="289"/>
            <ac:spMk id="3" creationId="{9745F3E4-58F7-470F-964B-F49FFE8F1182}"/>
          </ac:spMkLst>
        </pc:spChg>
        <pc:spChg chg="mod">
          <ac:chgData name="Isabelle Guise" userId="4efa33d7-de0b-451e-8004-d55b6fdb9f97" providerId="ADAL" clId="{EE782302-AF1B-4884-9D07-8A3108EE5D09}" dt="2020-08-27T10:14:10.773" v="1490" actId="1076"/>
          <ac:spMkLst>
            <pc:docMk/>
            <pc:sldMk cId="2685822397" sldId="289"/>
            <ac:spMk id="8" creationId="{B372F51A-F619-407D-8F54-46AB806C7B13}"/>
          </ac:spMkLst>
        </pc:spChg>
        <pc:spChg chg="mod">
          <ac:chgData name="Isabelle Guise" userId="4efa33d7-de0b-451e-8004-d55b6fdb9f97" providerId="ADAL" clId="{EE782302-AF1B-4884-9D07-8A3108EE5D09}" dt="2020-08-27T10:14:16.949" v="1491" actId="1076"/>
          <ac:spMkLst>
            <pc:docMk/>
            <pc:sldMk cId="2685822397" sldId="289"/>
            <ac:spMk id="9" creationId="{6125401D-BD05-4DB0-AC64-A288045D4DDA}"/>
          </ac:spMkLst>
        </pc:spChg>
        <pc:spChg chg="del">
          <ac:chgData name="Isabelle Guise" userId="4efa33d7-de0b-451e-8004-d55b6fdb9f97" providerId="ADAL" clId="{EE782302-AF1B-4884-9D07-8A3108EE5D09}" dt="2020-08-27T10:07:21.841" v="1411" actId="478"/>
          <ac:spMkLst>
            <pc:docMk/>
            <pc:sldMk cId="2685822397" sldId="289"/>
            <ac:spMk id="11" creationId="{E1842471-7999-40B8-B0E0-0A5518D57AD9}"/>
          </ac:spMkLst>
        </pc:spChg>
        <pc:spChg chg="mod">
          <ac:chgData name="Isabelle Guise" userId="4efa33d7-de0b-451e-8004-d55b6fdb9f97" providerId="ADAL" clId="{EE782302-AF1B-4884-9D07-8A3108EE5D09}" dt="2020-08-27T10:14:06.637" v="1489" actId="1076"/>
          <ac:spMkLst>
            <pc:docMk/>
            <pc:sldMk cId="2685822397" sldId="289"/>
            <ac:spMk id="13" creationId="{61F56ADA-FC0C-412B-BE67-59E920A903BA}"/>
          </ac:spMkLst>
        </pc:spChg>
        <pc:spChg chg="mod">
          <ac:chgData name="Isabelle Guise" userId="4efa33d7-de0b-451e-8004-d55b6fdb9f97" providerId="ADAL" clId="{EE782302-AF1B-4884-9D07-8A3108EE5D09}" dt="2020-08-27T10:14:42.582" v="1496" actId="1076"/>
          <ac:spMkLst>
            <pc:docMk/>
            <pc:sldMk cId="2685822397" sldId="289"/>
            <ac:spMk id="14" creationId="{ECCB9E6C-3D72-4574-8B31-67A0F7446E8A}"/>
          </ac:spMkLst>
        </pc:spChg>
        <pc:spChg chg="mod">
          <ac:chgData name="Isabelle Guise" userId="4efa33d7-de0b-451e-8004-d55b6fdb9f97" providerId="ADAL" clId="{EE782302-AF1B-4884-9D07-8A3108EE5D09}" dt="2020-08-27T10:13:38.924" v="1482" actId="1076"/>
          <ac:spMkLst>
            <pc:docMk/>
            <pc:sldMk cId="2685822397" sldId="289"/>
            <ac:spMk id="15" creationId="{39F697E9-5230-4D44-8087-E79DD8DF43C5}"/>
          </ac:spMkLst>
        </pc:spChg>
        <pc:spChg chg="mod">
          <ac:chgData name="Isabelle Guise" userId="4efa33d7-de0b-451e-8004-d55b6fdb9f97" providerId="ADAL" clId="{EE782302-AF1B-4884-9D07-8A3108EE5D09}" dt="2020-08-27T10:14:38.045" v="1495" actId="14100"/>
          <ac:spMkLst>
            <pc:docMk/>
            <pc:sldMk cId="2685822397" sldId="289"/>
            <ac:spMk id="16" creationId="{0F110D3F-A3B6-46A0-BD7B-A82A4E127F39}"/>
          </ac:spMkLst>
        </pc:spChg>
        <pc:spChg chg="del">
          <ac:chgData name="Isabelle Guise" userId="4efa33d7-de0b-451e-8004-d55b6fdb9f97" providerId="ADAL" clId="{EE782302-AF1B-4884-9D07-8A3108EE5D09}" dt="2020-08-27T10:09:16.615" v="1430" actId="478"/>
          <ac:spMkLst>
            <pc:docMk/>
            <pc:sldMk cId="2685822397" sldId="289"/>
            <ac:spMk id="17" creationId="{21047AB7-099E-44E8-9E74-E3C190C92E71}"/>
          </ac:spMkLst>
        </pc:spChg>
        <pc:spChg chg="add mod">
          <ac:chgData name="Isabelle Guise" userId="4efa33d7-de0b-451e-8004-d55b6fdb9f97" providerId="ADAL" clId="{EE782302-AF1B-4884-9D07-8A3108EE5D09}" dt="2020-08-27T10:08:39.126" v="1424" actId="255"/>
          <ac:spMkLst>
            <pc:docMk/>
            <pc:sldMk cId="2685822397" sldId="289"/>
            <ac:spMk id="18" creationId="{4AAD28FB-8AC0-41E9-B325-7BCE6483772D}"/>
          </ac:spMkLst>
        </pc:spChg>
        <pc:spChg chg="mod">
          <ac:chgData name="Isabelle Guise" userId="4efa33d7-de0b-451e-8004-d55b6fdb9f97" providerId="ADAL" clId="{EE782302-AF1B-4884-9D07-8A3108EE5D09}" dt="2020-08-27T10:13:35.509" v="1481" actId="1076"/>
          <ac:spMkLst>
            <pc:docMk/>
            <pc:sldMk cId="2685822397" sldId="289"/>
            <ac:spMk id="19" creationId="{ECE128BA-8778-4345-BB08-A70D518E71CB}"/>
          </ac:spMkLst>
        </pc:spChg>
        <pc:spChg chg="mod">
          <ac:chgData name="Isabelle Guise" userId="4efa33d7-de0b-451e-8004-d55b6fdb9f97" providerId="ADAL" clId="{EE782302-AF1B-4884-9D07-8A3108EE5D09}" dt="2020-08-27T10:14:16.949" v="1491" actId="1076"/>
          <ac:spMkLst>
            <pc:docMk/>
            <pc:sldMk cId="2685822397" sldId="289"/>
            <ac:spMk id="20" creationId="{1D53D779-C738-44E0-8243-D8A63E47AB21}"/>
          </ac:spMkLst>
        </pc:spChg>
        <pc:spChg chg="del">
          <ac:chgData name="Isabelle Guise" userId="4efa33d7-de0b-451e-8004-d55b6fdb9f97" providerId="ADAL" clId="{EE782302-AF1B-4884-9D07-8A3108EE5D09}" dt="2020-08-27T10:09:17.283" v="1431" actId="478"/>
          <ac:spMkLst>
            <pc:docMk/>
            <pc:sldMk cId="2685822397" sldId="289"/>
            <ac:spMk id="21" creationId="{6F8ABA58-B574-45DF-9575-27280E3A4BF9}"/>
          </ac:spMkLst>
        </pc:spChg>
      </pc:sldChg>
      <pc:sldMasterChg chg="modSldLayout">
        <pc:chgData name="Isabelle Guise" userId="4efa33d7-de0b-451e-8004-d55b6fdb9f97" providerId="ADAL" clId="{EE782302-AF1B-4884-9D07-8A3108EE5D09}" dt="2020-08-24T13:53:24.506" v="118"/>
        <pc:sldMasterMkLst>
          <pc:docMk/>
          <pc:sldMasterMk cId="3005458184" sldId="2147483648"/>
        </pc:sldMasterMkLst>
        <pc:sldLayoutChg chg="addSp">
          <pc:chgData name="Isabelle Guise" userId="4efa33d7-de0b-451e-8004-d55b6fdb9f97" providerId="ADAL" clId="{EE782302-AF1B-4884-9D07-8A3108EE5D09}" dt="2020-08-24T13:53:24.506" v="118"/>
          <pc:sldLayoutMkLst>
            <pc:docMk/>
            <pc:sldMasterMk cId="3005458184" sldId="2147483648"/>
            <pc:sldLayoutMk cId="5535210" sldId="2147483660"/>
          </pc:sldLayoutMkLst>
          <pc:spChg chg="add">
            <ac:chgData name="Isabelle Guise" userId="4efa33d7-de0b-451e-8004-d55b6fdb9f97" providerId="ADAL" clId="{EE782302-AF1B-4884-9D07-8A3108EE5D09}" dt="2020-08-24T13:53:24.506" v="118"/>
            <ac:spMkLst>
              <pc:docMk/>
              <pc:sldMasterMk cId="3005458184" sldId="2147483648"/>
              <pc:sldLayoutMk cId="5535210" sldId="2147483660"/>
              <ac:spMk id="3" creationId="{8B7DFDA0-8A2A-4459-8D63-682913186ACE}"/>
            </ac:spMkLst>
          </pc:spChg>
        </pc:sldLayoutChg>
      </pc:sldMasterChg>
    </pc:docChg>
  </pc:docChgLst>
  <pc:docChgLst>
    <pc:chgData name="Gilles CAPELLA" userId="1bd989da-882e-424a-9c8e-7641f41984dd" providerId="ADAL" clId="{52374480-6471-7349-961D-77D366B03BB1}"/>
    <pc:docChg chg="undo custSel addSld delSld modSld">
      <pc:chgData name="Gilles CAPELLA" userId="1bd989da-882e-424a-9c8e-7641f41984dd" providerId="ADAL" clId="{52374480-6471-7349-961D-77D366B03BB1}" dt="2024-03-14T17:11:54.914" v="349" actId="2696"/>
      <pc:docMkLst>
        <pc:docMk/>
      </pc:docMkLst>
      <pc:sldChg chg="modSp mod">
        <pc:chgData name="Gilles CAPELLA" userId="1bd989da-882e-424a-9c8e-7641f41984dd" providerId="ADAL" clId="{52374480-6471-7349-961D-77D366B03BB1}" dt="2024-03-14T13:38:14.472" v="1" actId="20577"/>
        <pc:sldMkLst>
          <pc:docMk/>
          <pc:sldMk cId="3404926064" sldId="312"/>
        </pc:sldMkLst>
        <pc:spChg chg="mod">
          <ac:chgData name="Gilles CAPELLA" userId="1bd989da-882e-424a-9c8e-7641f41984dd" providerId="ADAL" clId="{52374480-6471-7349-961D-77D366B03BB1}" dt="2024-03-14T13:38:14.472" v="1" actId="20577"/>
          <ac:spMkLst>
            <pc:docMk/>
            <pc:sldMk cId="3404926064" sldId="312"/>
            <ac:spMk id="10" creationId="{5A325583-84E4-1101-D904-CBA7A22F0299}"/>
          </ac:spMkLst>
        </pc:spChg>
      </pc:sldChg>
      <pc:sldChg chg="del">
        <pc:chgData name="Gilles CAPELLA" userId="1bd989da-882e-424a-9c8e-7641f41984dd" providerId="ADAL" clId="{52374480-6471-7349-961D-77D366B03BB1}" dt="2024-03-14T17:09:36.069" v="338" actId="2696"/>
        <pc:sldMkLst>
          <pc:docMk/>
          <pc:sldMk cId="1963754827" sldId="325"/>
        </pc:sldMkLst>
      </pc:sldChg>
      <pc:sldChg chg="modSp mod">
        <pc:chgData name="Gilles CAPELLA" userId="1bd989da-882e-424a-9c8e-7641f41984dd" providerId="ADAL" clId="{52374480-6471-7349-961D-77D366B03BB1}" dt="2024-03-14T17:10:47.427" v="344" actId="20577"/>
        <pc:sldMkLst>
          <pc:docMk/>
          <pc:sldMk cId="2591374925" sldId="337"/>
        </pc:sldMkLst>
        <pc:spChg chg="mod">
          <ac:chgData name="Gilles CAPELLA" userId="1bd989da-882e-424a-9c8e-7641f41984dd" providerId="ADAL" clId="{52374480-6471-7349-961D-77D366B03BB1}" dt="2024-03-14T17:10:47.427" v="344" actId="20577"/>
          <ac:spMkLst>
            <pc:docMk/>
            <pc:sldMk cId="2591374925" sldId="337"/>
            <ac:spMk id="9" creationId="{109950E6-69EA-234C-BE37-8D561290AA2C}"/>
          </ac:spMkLst>
        </pc:spChg>
      </pc:sldChg>
      <pc:sldChg chg="modSp mod">
        <pc:chgData name="Gilles CAPELLA" userId="1bd989da-882e-424a-9c8e-7641f41984dd" providerId="ADAL" clId="{52374480-6471-7349-961D-77D366B03BB1}" dt="2024-03-14T17:10:32.085" v="342" actId="20577"/>
        <pc:sldMkLst>
          <pc:docMk/>
          <pc:sldMk cId="3457375843" sldId="361"/>
        </pc:sldMkLst>
        <pc:spChg chg="mod">
          <ac:chgData name="Gilles CAPELLA" userId="1bd989da-882e-424a-9c8e-7641f41984dd" providerId="ADAL" clId="{52374480-6471-7349-961D-77D366B03BB1}" dt="2024-03-14T17:10:32.085" v="342" actId="20577"/>
          <ac:spMkLst>
            <pc:docMk/>
            <pc:sldMk cId="3457375843" sldId="361"/>
            <ac:spMk id="28" creationId="{746C2253-B635-A929-0803-A7659602FAFB}"/>
          </ac:spMkLst>
        </pc:spChg>
      </pc:sldChg>
      <pc:sldChg chg="add del">
        <pc:chgData name="Gilles CAPELLA" userId="1bd989da-882e-424a-9c8e-7641f41984dd" providerId="ADAL" clId="{52374480-6471-7349-961D-77D366B03BB1}" dt="2024-03-14T17:11:27.638" v="347"/>
        <pc:sldMkLst>
          <pc:docMk/>
          <pc:sldMk cId="1139064602" sldId="373"/>
        </pc:sldMkLst>
      </pc:sldChg>
      <pc:sldChg chg="del">
        <pc:chgData name="Gilles CAPELLA" userId="1bd989da-882e-424a-9c8e-7641f41984dd" providerId="ADAL" clId="{52374480-6471-7349-961D-77D366B03BB1}" dt="2024-03-14T17:11:54.914" v="349" actId="2696"/>
        <pc:sldMkLst>
          <pc:docMk/>
          <pc:sldMk cId="373122131" sldId="374"/>
        </pc:sldMkLst>
      </pc:sldChg>
      <pc:sldChg chg="del">
        <pc:chgData name="Gilles CAPELLA" userId="1bd989da-882e-424a-9c8e-7641f41984dd" providerId="ADAL" clId="{52374480-6471-7349-961D-77D366B03BB1}" dt="2024-03-14T17:11:13.763" v="345" actId="2696"/>
        <pc:sldMkLst>
          <pc:docMk/>
          <pc:sldMk cId="641997765" sldId="377"/>
        </pc:sldMkLst>
      </pc:sldChg>
      <pc:sldChg chg="modSp mod">
        <pc:chgData name="Gilles CAPELLA" userId="1bd989da-882e-424a-9c8e-7641f41984dd" providerId="ADAL" clId="{52374480-6471-7349-961D-77D366B03BB1}" dt="2024-03-14T13:47:05.519" v="335" actId="20577"/>
        <pc:sldMkLst>
          <pc:docMk/>
          <pc:sldMk cId="4174776032" sldId="380"/>
        </pc:sldMkLst>
        <pc:spChg chg="mod">
          <ac:chgData name="Gilles CAPELLA" userId="1bd989da-882e-424a-9c8e-7641f41984dd" providerId="ADAL" clId="{52374480-6471-7349-961D-77D366B03BB1}" dt="2024-03-14T13:47:05.519" v="335" actId="20577"/>
          <ac:spMkLst>
            <pc:docMk/>
            <pc:sldMk cId="4174776032" sldId="380"/>
            <ac:spMk id="2" creationId="{704B1DBA-0A1D-5D84-33C5-4659CAC892AD}"/>
          </ac:spMkLst>
        </pc:spChg>
      </pc:sldChg>
      <pc:sldChg chg="modSp mod">
        <pc:chgData name="Gilles CAPELLA" userId="1bd989da-882e-424a-9c8e-7641f41984dd" providerId="ADAL" clId="{52374480-6471-7349-961D-77D366B03BB1}" dt="2024-03-14T13:48:00.435" v="336" actId="20577"/>
        <pc:sldMkLst>
          <pc:docMk/>
          <pc:sldMk cId="1861815737" sldId="388"/>
        </pc:sldMkLst>
        <pc:spChg chg="mod">
          <ac:chgData name="Gilles CAPELLA" userId="1bd989da-882e-424a-9c8e-7641f41984dd" providerId="ADAL" clId="{52374480-6471-7349-961D-77D366B03BB1}" dt="2024-03-14T13:48:00.435" v="336" actId="20577"/>
          <ac:spMkLst>
            <pc:docMk/>
            <pc:sldMk cId="1861815737" sldId="388"/>
            <ac:spMk id="10" creationId="{8155F0AE-D9DC-BB11-A204-15AE37F1D20A}"/>
          </ac:spMkLst>
        </pc:spChg>
      </pc:sldChg>
      <pc:sldChg chg="del">
        <pc:chgData name="Gilles CAPELLA" userId="1bd989da-882e-424a-9c8e-7641f41984dd" providerId="ADAL" clId="{52374480-6471-7349-961D-77D366B03BB1}" dt="2024-03-14T17:09:48.405" v="340" actId="2696"/>
        <pc:sldMkLst>
          <pc:docMk/>
          <pc:sldMk cId="4059430515" sldId="614"/>
        </pc:sldMkLst>
      </pc:sldChg>
      <pc:sldChg chg="add">
        <pc:chgData name="Gilles CAPELLA" userId="1bd989da-882e-424a-9c8e-7641f41984dd" providerId="ADAL" clId="{52374480-6471-7349-961D-77D366B03BB1}" dt="2024-03-14T17:09:34.242" v="337"/>
        <pc:sldMkLst>
          <pc:docMk/>
          <pc:sldMk cId="1411613298" sldId="626"/>
        </pc:sldMkLst>
      </pc:sldChg>
      <pc:sldChg chg="add">
        <pc:chgData name="Gilles CAPELLA" userId="1bd989da-882e-424a-9c8e-7641f41984dd" providerId="ADAL" clId="{52374480-6471-7349-961D-77D366B03BB1}" dt="2024-03-14T17:09:46.183" v="339"/>
        <pc:sldMkLst>
          <pc:docMk/>
          <pc:sldMk cId="1748745834" sldId="627"/>
        </pc:sldMkLst>
      </pc:sldChg>
      <pc:sldChg chg="add">
        <pc:chgData name="Gilles CAPELLA" userId="1bd989da-882e-424a-9c8e-7641f41984dd" providerId="ADAL" clId="{52374480-6471-7349-961D-77D366B03BB1}" dt="2024-03-14T17:11:53.298" v="348"/>
        <pc:sldMkLst>
          <pc:docMk/>
          <pc:sldMk cId="673593625" sldId="628"/>
        </pc:sldMkLst>
      </pc:sldChg>
    </pc:docChg>
  </pc:docChgLst>
  <pc:docChgLst>
    <pc:chgData name="Isabelle Guise" userId="4efa33d7-de0b-451e-8004-d55b6fdb9f97" providerId="ADAL" clId="{F1BABCD0-9DA9-492F-AC15-BD13217B7B29}"/>
    <pc:docChg chg="undo custSel addSld delSld modSld sldOrd">
      <pc:chgData name="Isabelle Guise" userId="4efa33d7-de0b-451e-8004-d55b6fdb9f97" providerId="ADAL" clId="{F1BABCD0-9DA9-492F-AC15-BD13217B7B29}" dt="2020-08-31T15:08:50.285" v="835" actId="207"/>
      <pc:docMkLst>
        <pc:docMk/>
      </pc:docMkLst>
      <pc:sldChg chg="addSp delSp modSp">
        <pc:chgData name="Isabelle Guise" userId="4efa33d7-de0b-451e-8004-d55b6fdb9f97" providerId="ADAL" clId="{F1BABCD0-9DA9-492F-AC15-BD13217B7B29}" dt="2020-08-31T09:47:29.100" v="328"/>
        <pc:sldMkLst>
          <pc:docMk/>
          <pc:sldMk cId="212520633" sldId="256"/>
        </pc:sldMkLst>
        <pc:spChg chg="del">
          <ac:chgData name="Isabelle Guise" userId="4efa33d7-de0b-451e-8004-d55b6fdb9f97" providerId="ADAL" clId="{F1BABCD0-9DA9-492F-AC15-BD13217B7B29}" dt="2020-08-31T08:37:36.209" v="70" actId="478"/>
          <ac:spMkLst>
            <pc:docMk/>
            <pc:sldMk cId="212520633" sldId="256"/>
            <ac:spMk id="2" creationId="{ADAAC1F2-E651-4A08-9154-933783037D35}"/>
          </ac:spMkLst>
        </pc:spChg>
        <pc:spChg chg="del">
          <ac:chgData name="Isabelle Guise" userId="4efa33d7-de0b-451e-8004-d55b6fdb9f97" providerId="ADAL" clId="{F1BABCD0-9DA9-492F-AC15-BD13217B7B29}" dt="2020-08-31T08:37:34.378" v="69" actId="478"/>
          <ac:spMkLst>
            <pc:docMk/>
            <pc:sldMk cId="212520633" sldId="256"/>
            <ac:spMk id="4" creationId="{4DD6B2D6-8B9E-43EF-B0B0-FE2739B1FB82}"/>
          </ac:spMkLst>
        </pc:spChg>
        <pc:spChg chg="del">
          <ac:chgData name="Isabelle Guise" userId="4efa33d7-de0b-451e-8004-d55b6fdb9f97" providerId="ADAL" clId="{F1BABCD0-9DA9-492F-AC15-BD13217B7B29}" dt="2020-08-31T08:37:37.893" v="71" actId="478"/>
          <ac:spMkLst>
            <pc:docMk/>
            <pc:sldMk cId="212520633" sldId="256"/>
            <ac:spMk id="6" creationId="{4C0069A8-A085-4DFF-B09A-42D012421F94}"/>
          </ac:spMkLst>
        </pc:spChg>
        <pc:spChg chg="del">
          <ac:chgData name="Isabelle Guise" userId="4efa33d7-de0b-451e-8004-d55b6fdb9f97" providerId="ADAL" clId="{F1BABCD0-9DA9-492F-AC15-BD13217B7B29}" dt="2020-08-31T08:37:42.374" v="73" actId="478"/>
          <ac:spMkLst>
            <pc:docMk/>
            <pc:sldMk cId="212520633" sldId="256"/>
            <ac:spMk id="7" creationId="{A796CCDA-63BD-444F-80A7-3FC6B16D2F6D}"/>
          </ac:spMkLst>
        </pc:spChg>
        <pc:spChg chg="del mod">
          <ac:chgData name="Isabelle Guise" userId="4efa33d7-de0b-451e-8004-d55b6fdb9f97" providerId="ADAL" clId="{F1BABCD0-9DA9-492F-AC15-BD13217B7B29}" dt="2020-08-31T08:47:52.111" v="106" actId="478"/>
          <ac:spMkLst>
            <pc:docMk/>
            <pc:sldMk cId="212520633" sldId="256"/>
            <ac:spMk id="8" creationId="{B372F51A-F619-407D-8F54-46AB806C7B13}"/>
          </ac:spMkLst>
        </pc:spChg>
        <pc:spChg chg="del">
          <ac:chgData name="Isabelle Guise" userId="4efa33d7-de0b-451e-8004-d55b6fdb9f97" providerId="ADAL" clId="{F1BABCD0-9DA9-492F-AC15-BD13217B7B29}" dt="2020-08-31T08:37:39.391" v="72" actId="478"/>
          <ac:spMkLst>
            <pc:docMk/>
            <pc:sldMk cId="212520633" sldId="256"/>
            <ac:spMk id="9" creationId="{AD435A1B-7493-4786-8836-89D0AA7DCF35}"/>
          </ac:spMkLst>
        </pc:spChg>
        <pc:spChg chg="mod">
          <ac:chgData name="Isabelle Guise" userId="4efa33d7-de0b-451e-8004-d55b6fdb9f97" providerId="ADAL" clId="{F1BABCD0-9DA9-492F-AC15-BD13217B7B29}" dt="2020-08-31T09:47:03.901" v="320" actId="207"/>
          <ac:spMkLst>
            <pc:docMk/>
            <pc:sldMk cId="212520633" sldId="256"/>
            <ac:spMk id="11" creationId="{E1842471-7999-40B8-B0E0-0A5518D57AD9}"/>
          </ac:spMkLst>
        </pc:spChg>
        <pc:spChg chg="add mod ord">
          <ac:chgData name="Isabelle Guise" userId="4efa33d7-de0b-451e-8004-d55b6fdb9f97" providerId="ADAL" clId="{F1BABCD0-9DA9-492F-AC15-BD13217B7B29}" dt="2020-08-31T09:26:14.207" v="180" actId="167"/>
          <ac:spMkLst>
            <pc:docMk/>
            <pc:sldMk cId="212520633" sldId="256"/>
            <ac:spMk id="14" creationId="{4903CAAE-FA2A-442D-BD83-2260BE43E5EF}"/>
          </ac:spMkLst>
        </pc:spChg>
        <pc:spChg chg="add del mod">
          <ac:chgData name="Isabelle Guise" userId="4efa33d7-de0b-451e-8004-d55b6fdb9f97" providerId="ADAL" clId="{F1BABCD0-9DA9-492F-AC15-BD13217B7B29}" dt="2020-08-31T09:47:27.822" v="327" actId="478"/>
          <ac:spMkLst>
            <pc:docMk/>
            <pc:sldMk cId="212520633" sldId="256"/>
            <ac:spMk id="15" creationId="{0A4CD8D5-8672-441E-B26B-EC33E08267A7}"/>
          </ac:spMkLst>
        </pc:spChg>
        <pc:spChg chg="del mod">
          <ac:chgData name="Isabelle Guise" userId="4efa33d7-de0b-451e-8004-d55b6fdb9f97" providerId="ADAL" clId="{F1BABCD0-9DA9-492F-AC15-BD13217B7B29}" dt="2020-08-31T08:45:24.269" v="94" actId="478"/>
          <ac:spMkLst>
            <pc:docMk/>
            <pc:sldMk cId="212520633" sldId="256"/>
            <ac:spMk id="16" creationId="{0F110D3F-A3B6-46A0-BD7B-A82A4E127F39}"/>
          </ac:spMkLst>
        </pc:spChg>
        <pc:spChg chg="add">
          <ac:chgData name="Isabelle Guise" userId="4efa33d7-de0b-451e-8004-d55b6fdb9f97" providerId="ADAL" clId="{F1BABCD0-9DA9-492F-AC15-BD13217B7B29}" dt="2020-08-31T09:47:29.100" v="328"/>
          <ac:spMkLst>
            <pc:docMk/>
            <pc:sldMk cId="212520633" sldId="256"/>
            <ac:spMk id="17" creationId="{15D4C281-26D8-4B1B-A878-F61BC8A86F1B}"/>
          </ac:spMkLst>
        </pc:spChg>
        <pc:picChg chg="add mod">
          <ac:chgData name="Isabelle Guise" userId="4efa33d7-de0b-451e-8004-d55b6fdb9f97" providerId="ADAL" clId="{F1BABCD0-9DA9-492F-AC15-BD13217B7B29}" dt="2020-08-31T09:47:06.873" v="321" actId="1076"/>
          <ac:picMkLst>
            <pc:docMk/>
            <pc:sldMk cId="212520633" sldId="256"/>
            <ac:picMk id="3" creationId="{98ACC641-ED81-44D3-A092-620A09D35F87}"/>
          </ac:picMkLst>
        </pc:picChg>
        <pc:picChg chg="add del mod">
          <ac:chgData name="Isabelle Guise" userId="4efa33d7-de0b-451e-8004-d55b6fdb9f97" providerId="ADAL" clId="{F1BABCD0-9DA9-492F-AC15-BD13217B7B29}" dt="2020-08-31T09:25:22.210" v="169" actId="478"/>
          <ac:picMkLst>
            <pc:docMk/>
            <pc:sldMk cId="212520633" sldId="256"/>
            <ac:picMk id="5" creationId="{F0F1DB57-FF58-4DC4-BA35-20A5C1DCFFCF}"/>
          </ac:picMkLst>
        </pc:picChg>
        <pc:picChg chg="add del mod">
          <ac:chgData name="Isabelle Guise" userId="4efa33d7-de0b-451e-8004-d55b6fdb9f97" providerId="ADAL" clId="{F1BABCD0-9DA9-492F-AC15-BD13217B7B29}" dt="2020-08-31T09:25:24.060" v="170" actId="478"/>
          <ac:picMkLst>
            <pc:docMk/>
            <pc:sldMk cId="212520633" sldId="256"/>
            <ac:picMk id="10" creationId="{3DD472A3-BF30-4964-998B-1229AC45BB62}"/>
          </ac:picMkLst>
        </pc:picChg>
        <pc:picChg chg="del">
          <ac:chgData name="Isabelle Guise" userId="4efa33d7-de0b-451e-8004-d55b6fdb9f97" providerId="ADAL" clId="{F1BABCD0-9DA9-492F-AC15-BD13217B7B29}" dt="2020-08-31T08:39:18.093" v="77" actId="478"/>
          <ac:picMkLst>
            <pc:docMk/>
            <pc:sldMk cId="212520633" sldId="256"/>
            <ac:picMk id="12" creationId="{6D6F5348-1528-4B4B-979D-5C6A9F8CE7A2}"/>
          </ac:picMkLst>
        </pc:picChg>
      </pc:sldChg>
      <pc:sldChg chg="del">
        <pc:chgData name="Isabelle Guise" userId="4efa33d7-de0b-451e-8004-d55b6fdb9f97" providerId="ADAL" clId="{F1BABCD0-9DA9-492F-AC15-BD13217B7B29}" dt="2020-08-31T10:22:44.706" v="509" actId="2696"/>
        <pc:sldMkLst>
          <pc:docMk/>
          <pc:sldMk cId="3228750940" sldId="258"/>
        </pc:sldMkLst>
      </pc:sldChg>
      <pc:sldChg chg="modSp">
        <pc:chgData name="Isabelle Guise" userId="4efa33d7-de0b-451e-8004-d55b6fdb9f97" providerId="ADAL" clId="{F1BABCD0-9DA9-492F-AC15-BD13217B7B29}" dt="2020-08-31T10:23:56.123" v="530" actId="14100"/>
        <pc:sldMkLst>
          <pc:docMk/>
          <pc:sldMk cId="407507687" sldId="266"/>
        </pc:sldMkLst>
        <pc:spChg chg="mod">
          <ac:chgData name="Isabelle Guise" userId="4efa33d7-de0b-451e-8004-d55b6fdb9f97" providerId="ADAL" clId="{F1BABCD0-9DA9-492F-AC15-BD13217B7B29}" dt="2020-08-31T10:23:56.123" v="530" actId="14100"/>
          <ac:spMkLst>
            <pc:docMk/>
            <pc:sldMk cId="407507687" sldId="266"/>
            <ac:spMk id="4" creationId="{D7FBEDB2-7527-4CA6-BA34-940D1B37F2E0}"/>
          </ac:spMkLst>
        </pc:spChg>
        <pc:spChg chg="mod">
          <ac:chgData name="Isabelle Guise" userId="4efa33d7-de0b-451e-8004-d55b6fdb9f97" providerId="ADAL" clId="{F1BABCD0-9DA9-492F-AC15-BD13217B7B29}" dt="2020-08-31T08:26:50.006" v="46" actId="1076"/>
          <ac:spMkLst>
            <pc:docMk/>
            <pc:sldMk cId="407507687" sldId="266"/>
            <ac:spMk id="5" creationId="{87A80B04-A420-41DF-B626-E58C22B4CD38}"/>
          </ac:spMkLst>
        </pc:spChg>
      </pc:sldChg>
      <pc:sldChg chg="addSp modSp">
        <pc:chgData name="Isabelle Guise" userId="4efa33d7-de0b-451e-8004-d55b6fdb9f97" providerId="ADAL" clId="{F1BABCD0-9DA9-492F-AC15-BD13217B7B29}" dt="2020-08-31T10:32:03.644" v="560" actId="14100"/>
        <pc:sldMkLst>
          <pc:docMk/>
          <pc:sldMk cId="2931535045" sldId="268"/>
        </pc:sldMkLst>
        <pc:spChg chg="mod">
          <ac:chgData name="Isabelle Guise" userId="4efa33d7-de0b-451e-8004-d55b6fdb9f97" providerId="ADAL" clId="{F1BABCD0-9DA9-492F-AC15-BD13217B7B29}" dt="2020-08-31T10:24:10.539" v="531" actId="2711"/>
          <ac:spMkLst>
            <pc:docMk/>
            <pc:sldMk cId="2931535045" sldId="268"/>
            <ac:spMk id="4" creationId="{D7FBEDB2-7527-4CA6-BA34-940D1B37F2E0}"/>
          </ac:spMkLst>
        </pc:spChg>
        <pc:picChg chg="add mod">
          <ac:chgData name="Isabelle Guise" userId="4efa33d7-de0b-451e-8004-d55b6fdb9f97" providerId="ADAL" clId="{F1BABCD0-9DA9-492F-AC15-BD13217B7B29}" dt="2020-08-31T10:32:03.644" v="560" actId="14100"/>
          <ac:picMkLst>
            <pc:docMk/>
            <pc:sldMk cId="2931535045" sldId="268"/>
            <ac:picMk id="6" creationId="{8A8A3C36-8485-4EC2-85FC-FD86465EA651}"/>
          </ac:picMkLst>
        </pc:picChg>
      </pc:sldChg>
      <pc:sldChg chg="addSp delSp modSp">
        <pc:chgData name="Isabelle Guise" userId="4efa33d7-de0b-451e-8004-d55b6fdb9f97" providerId="ADAL" clId="{F1BABCD0-9DA9-492F-AC15-BD13217B7B29}" dt="2020-08-31T10:46:56.463" v="716" actId="113"/>
        <pc:sldMkLst>
          <pc:docMk/>
          <pc:sldMk cId="1543978878" sldId="269"/>
        </pc:sldMkLst>
        <pc:spChg chg="mod">
          <ac:chgData name="Isabelle Guise" userId="4efa33d7-de0b-451e-8004-d55b6fdb9f97" providerId="ADAL" clId="{F1BABCD0-9DA9-492F-AC15-BD13217B7B29}" dt="2020-08-31T10:46:56.463" v="716" actId="113"/>
          <ac:spMkLst>
            <pc:docMk/>
            <pc:sldMk cId="1543978878" sldId="269"/>
            <ac:spMk id="2" creationId="{DA707D62-C130-4662-ADCB-D40A7FA85A08}"/>
          </ac:spMkLst>
        </pc:spChg>
        <pc:spChg chg="mod">
          <ac:chgData name="Isabelle Guise" userId="4efa33d7-de0b-451e-8004-d55b6fdb9f97" providerId="ADAL" clId="{F1BABCD0-9DA9-492F-AC15-BD13217B7B29}" dt="2020-08-31T09:40:37.998" v="288"/>
          <ac:spMkLst>
            <pc:docMk/>
            <pc:sldMk cId="1543978878" sldId="269"/>
            <ac:spMk id="3" creationId="{DE252AAC-0622-45F9-B17F-CB358B93EC1B}"/>
          </ac:spMkLst>
        </pc:spChg>
        <pc:spChg chg="del mod">
          <ac:chgData name="Isabelle Guise" userId="4efa33d7-de0b-451e-8004-d55b6fdb9f97" providerId="ADAL" clId="{F1BABCD0-9DA9-492F-AC15-BD13217B7B29}" dt="2020-08-31T09:39:48.517" v="283" actId="478"/>
          <ac:spMkLst>
            <pc:docMk/>
            <pc:sldMk cId="1543978878" sldId="269"/>
            <ac:spMk id="4" creationId="{4F13B728-B4EF-4C83-A569-B2E62DB22CF1}"/>
          </ac:spMkLst>
        </pc:spChg>
        <pc:spChg chg="del">
          <ac:chgData name="Isabelle Guise" userId="4efa33d7-de0b-451e-8004-d55b6fdb9f97" providerId="ADAL" clId="{F1BABCD0-9DA9-492F-AC15-BD13217B7B29}" dt="2020-08-31T09:33:21.475" v="269" actId="478"/>
          <ac:spMkLst>
            <pc:docMk/>
            <pc:sldMk cId="1543978878" sldId="269"/>
            <ac:spMk id="5" creationId="{69A14730-C300-4B57-9C09-4B5BBB16E951}"/>
          </ac:spMkLst>
        </pc:spChg>
        <pc:spChg chg="add ord">
          <ac:chgData name="Isabelle Guise" userId="4efa33d7-de0b-451e-8004-d55b6fdb9f97" providerId="ADAL" clId="{F1BABCD0-9DA9-492F-AC15-BD13217B7B29}" dt="2020-08-31T09:40:11.206" v="285" actId="167"/>
          <ac:spMkLst>
            <pc:docMk/>
            <pc:sldMk cId="1543978878" sldId="269"/>
            <ac:spMk id="9" creationId="{2FA49F5C-6989-4E89-92EF-BD3D3BF38D04}"/>
          </ac:spMkLst>
        </pc:spChg>
        <pc:spChg chg="add mod">
          <ac:chgData name="Isabelle Guise" userId="4efa33d7-de0b-451e-8004-d55b6fdb9f97" providerId="ADAL" clId="{F1BABCD0-9DA9-492F-AC15-BD13217B7B29}" dt="2020-08-31T10:28:12.068" v="544" actId="1076"/>
          <ac:spMkLst>
            <pc:docMk/>
            <pc:sldMk cId="1543978878" sldId="269"/>
            <ac:spMk id="10" creationId="{88000800-05D1-413E-BB6D-1AD1DA9186BE}"/>
          </ac:spMkLst>
        </pc:spChg>
        <pc:picChg chg="del mod">
          <ac:chgData name="Isabelle Guise" userId="4efa33d7-de0b-451e-8004-d55b6fdb9f97" providerId="ADAL" clId="{F1BABCD0-9DA9-492F-AC15-BD13217B7B29}" dt="2020-08-31T10:27:08.457" v="532"/>
          <ac:picMkLst>
            <pc:docMk/>
            <pc:sldMk cId="1543978878" sldId="269"/>
            <ac:picMk id="6" creationId="{87804211-87D6-40E8-ADB4-EA45BE56BB56}"/>
          </ac:picMkLst>
        </pc:picChg>
        <pc:picChg chg="del">
          <ac:chgData name="Isabelle Guise" userId="4efa33d7-de0b-451e-8004-d55b6fdb9f97" providerId="ADAL" clId="{F1BABCD0-9DA9-492F-AC15-BD13217B7B29}" dt="2020-08-31T09:33:07.255" v="267" actId="478"/>
          <ac:picMkLst>
            <pc:docMk/>
            <pc:sldMk cId="1543978878" sldId="269"/>
            <ac:picMk id="7" creationId="{39D477B8-AA24-4305-9389-2FCAB0801BFD}"/>
          </ac:picMkLst>
        </pc:picChg>
        <pc:picChg chg="add del mod">
          <ac:chgData name="Isabelle Guise" userId="4efa33d7-de0b-451e-8004-d55b6fdb9f97" providerId="ADAL" clId="{F1BABCD0-9DA9-492F-AC15-BD13217B7B29}" dt="2020-08-31T09:39:46.798" v="282" actId="478"/>
          <ac:picMkLst>
            <pc:docMk/>
            <pc:sldMk cId="1543978878" sldId="269"/>
            <ac:picMk id="8" creationId="{5B72E4EF-F839-4BB7-AE4E-CD4C6402F7A0}"/>
          </ac:picMkLst>
        </pc:picChg>
        <pc:picChg chg="add del">
          <ac:chgData name="Isabelle Guise" userId="4efa33d7-de0b-451e-8004-d55b6fdb9f97" providerId="ADAL" clId="{F1BABCD0-9DA9-492F-AC15-BD13217B7B29}" dt="2020-08-31T10:27:44.246" v="538" actId="478"/>
          <ac:picMkLst>
            <pc:docMk/>
            <pc:sldMk cId="1543978878" sldId="269"/>
            <ac:picMk id="11" creationId="{05C3E7FB-2BB4-41EB-B8EE-1722DA292334}"/>
          </ac:picMkLst>
        </pc:picChg>
        <pc:picChg chg="add mod">
          <ac:chgData name="Isabelle Guise" userId="4efa33d7-de0b-451e-8004-d55b6fdb9f97" providerId="ADAL" clId="{F1BABCD0-9DA9-492F-AC15-BD13217B7B29}" dt="2020-08-31T10:28:20.987" v="547" actId="1076"/>
          <ac:picMkLst>
            <pc:docMk/>
            <pc:sldMk cId="1543978878" sldId="269"/>
            <ac:picMk id="12" creationId="{948C3957-0A25-48B1-9445-584CC79D9C60}"/>
          </ac:picMkLst>
        </pc:picChg>
      </pc:sldChg>
      <pc:sldChg chg="del">
        <pc:chgData name="Isabelle Guise" userId="4efa33d7-de0b-451e-8004-d55b6fdb9f97" providerId="ADAL" clId="{F1BABCD0-9DA9-492F-AC15-BD13217B7B29}" dt="2020-08-31T10:22:44.655" v="506" actId="2696"/>
        <pc:sldMkLst>
          <pc:docMk/>
          <pc:sldMk cId="4125011555" sldId="270"/>
        </pc:sldMkLst>
      </pc:sldChg>
      <pc:sldChg chg="del">
        <pc:chgData name="Isabelle Guise" userId="4efa33d7-de0b-451e-8004-d55b6fdb9f97" providerId="ADAL" clId="{F1BABCD0-9DA9-492F-AC15-BD13217B7B29}" dt="2020-08-31T10:22:44.666" v="507" actId="2696"/>
        <pc:sldMkLst>
          <pc:docMk/>
          <pc:sldMk cId="4061128685" sldId="271"/>
        </pc:sldMkLst>
      </pc:sldChg>
      <pc:sldChg chg="del">
        <pc:chgData name="Isabelle Guise" userId="4efa33d7-de0b-451e-8004-d55b6fdb9f97" providerId="ADAL" clId="{F1BABCD0-9DA9-492F-AC15-BD13217B7B29}" dt="2020-08-31T10:22:44.684" v="508" actId="2696"/>
        <pc:sldMkLst>
          <pc:docMk/>
          <pc:sldMk cId="3029533463" sldId="272"/>
        </pc:sldMkLst>
      </pc:sldChg>
      <pc:sldChg chg="del">
        <pc:chgData name="Isabelle Guise" userId="4efa33d7-de0b-451e-8004-d55b6fdb9f97" providerId="ADAL" clId="{F1BABCD0-9DA9-492F-AC15-BD13217B7B29}" dt="2020-08-31T10:22:44.724" v="510" actId="2696"/>
        <pc:sldMkLst>
          <pc:docMk/>
          <pc:sldMk cId="1669188702" sldId="273"/>
        </pc:sldMkLst>
      </pc:sldChg>
      <pc:sldChg chg="del">
        <pc:chgData name="Isabelle Guise" userId="4efa33d7-de0b-451e-8004-d55b6fdb9f97" providerId="ADAL" clId="{F1BABCD0-9DA9-492F-AC15-BD13217B7B29}" dt="2020-08-31T10:22:44.738" v="511" actId="2696"/>
        <pc:sldMkLst>
          <pc:docMk/>
          <pc:sldMk cId="3349686886" sldId="275"/>
        </pc:sldMkLst>
      </pc:sldChg>
      <pc:sldChg chg="del">
        <pc:chgData name="Isabelle Guise" userId="4efa33d7-de0b-451e-8004-d55b6fdb9f97" providerId="ADAL" clId="{F1BABCD0-9DA9-492F-AC15-BD13217B7B29}" dt="2020-08-31T10:22:44.773" v="513" actId="2696"/>
        <pc:sldMkLst>
          <pc:docMk/>
          <pc:sldMk cId="1722536162" sldId="276"/>
        </pc:sldMkLst>
      </pc:sldChg>
      <pc:sldChg chg="del">
        <pc:chgData name="Isabelle Guise" userId="4efa33d7-de0b-451e-8004-d55b6fdb9f97" providerId="ADAL" clId="{F1BABCD0-9DA9-492F-AC15-BD13217B7B29}" dt="2020-08-31T10:22:44.788" v="514" actId="2696"/>
        <pc:sldMkLst>
          <pc:docMk/>
          <pc:sldMk cId="3011914753" sldId="277"/>
        </pc:sldMkLst>
      </pc:sldChg>
      <pc:sldChg chg="del">
        <pc:chgData name="Isabelle Guise" userId="4efa33d7-de0b-451e-8004-d55b6fdb9f97" providerId="ADAL" clId="{F1BABCD0-9DA9-492F-AC15-BD13217B7B29}" dt="2020-08-31T10:22:44.850" v="516" actId="2696"/>
        <pc:sldMkLst>
          <pc:docMk/>
          <pc:sldMk cId="1303449749" sldId="278"/>
        </pc:sldMkLst>
      </pc:sldChg>
      <pc:sldChg chg="del">
        <pc:chgData name="Isabelle Guise" userId="4efa33d7-de0b-451e-8004-d55b6fdb9f97" providerId="ADAL" clId="{F1BABCD0-9DA9-492F-AC15-BD13217B7B29}" dt="2020-08-31T10:22:44.820" v="515" actId="2696"/>
        <pc:sldMkLst>
          <pc:docMk/>
          <pc:sldMk cId="3372624252" sldId="279"/>
        </pc:sldMkLst>
      </pc:sldChg>
      <pc:sldChg chg="del">
        <pc:chgData name="Isabelle Guise" userId="4efa33d7-de0b-451e-8004-d55b6fdb9f97" providerId="ADAL" clId="{F1BABCD0-9DA9-492F-AC15-BD13217B7B29}" dt="2020-08-31T10:22:44.866" v="517" actId="2696"/>
        <pc:sldMkLst>
          <pc:docMk/>
          <pc:sldMk cId="129323564" sldId="280"/>
        </pc:sldMkLst>
      </pc:sldChg>
      <pc:sldChg chg="del">
        <pc:chgData name="Isabelle Guise" userId="4efa33d7-de0b-451e-8004-d55b6fdb9f97" providerId="ADAL" clId="{F1BABCD0-9DA9-492F-AC15-BD13217B7B29}" dt="2020-08-31T10:22:44.877" v="518" actId="2696"/>
        <pc:sldMkLst>
          <pc:docMk/>
          <pc:sldMk cId="1467529889" sldId="281"/>
        </pc:sldMkLst>
      </pc:sldChg>
      <pc:sldChg chg="del">
        <pc:chgData name="Isabelle Guise" userId="4efa33d7-de0b-451e-8004-d55b6fdb9f97" providerId="ADAL" clId="{F1BABCD0-9DA9-492F-AC15-BD13217B7B29}" dt="2020-08-31T10:22:44.892" v="519" actId="2696"/>
        <pc:sldMkLst>
          <pc:docMk/>
          <pc:sldMk cId="1409292104" sldId="282"/>
        </pc:sldMkLst>
      </pc:sldChg>
      <pc:sldChg chg="del">
        <pc:chgData name="Isabelle Guise" userId="4efa33d7-de0b-451e-8004-d55b6fdb9f97" providerId="ADAL" clId="{F1BABCD0-9DA9-492F-AC15-BD13217B7B29}" dt="2020-08-31T10:22:44.913" v="521" actId="2696"/>
        <pc:sldMkLst>
          <pc:docMk/>
          <pc:sldMk cId="1377826695" sldId="284"/>
        </pc:sldMkLst>
      </pc:sldChg>
      <pc:sldChg chg="modSp">
        <pc:chgData name="Isabelle Guise" userId="4efa33d7-de0b-451e-8004-d55b6fdb9f97" providerId="ADAL" clId="{F1BABCD0-9DA9-492F-AC15-BD13217B7B29}" dt="2020-08-31T10:22:58.750" v="526" actId="20577"/>
        <pc:sldMkLst>
          <pc:docMk/>
          <pc:sldMk cId="2900281264" sldId="286"/>
        </pc:sldMkLst>
        <pc:spChg chg="mod">
          <ac:chgData name="Isabelle Guise" userId="4efa33d7-de0b-451e-8004-d55b6fdb9f97" providerId="ADAL" clId="{F1BABCD0-9DA9-492F-AC15-BD13217B7B29}" dt="2020-08-31T10:22:58.750" v="526" actId="20577"/>
          <ac:spMkLst>
            <pc:docMk/>
            <pc:sldMk cId="2900281264" sldId="286"/>
            <ac:spMk id="6" creationId="{7E7FE3E7-B914-428E-B2AE-2360C38BA360}"/>
          </ac:spMkLst>
        </pc:spChg>
      </pc:sldChg>
      <pc:sldChg chg="del">
        <pc:chgData name="Isabelle Guise" userId="4efa33d7-de0b-451e-8004-d55b6fdb9f97" providerId="ADAL" clId="{F1BABCD0-9DA9-492F-AC15-BD13217B7B29}" dt="2020-08-31T10:22:44.757" v="512" actId="2696"/>
        <pc:sldMkLst>
          <pc:docMk/>
          <pc:sldMk cId="518590720" sldId="288"/>
        </pc:sldMkLst>
      </pc:sldChg>
      <pc:sldChg chg="del">
        <pc:chgData name="Isabelle Guise" userId="4efa33d7-de0b-451e-8004-d55b6fdb9f97" providerId="ADAL" clId="{F1BABCD0-9DA9-492F-AC15-BD13217B7B29}" dt="2020-08-31T10:22:44.902" v="520" actId="2696"/>
        <pc:sldMkLst>
          <pc:docMk/>
          <pc:sldMk cId="2685822397" sldId="289"/>
        </pc:sldMkLst>
      </pc:sldChg>
      <pc:sldChg chg="addSp delSp modSp add">
        <pc:chgData name="Isabelle Guise" userId="4efa33d7-de0b-451e-8004-d55b6fdb9f97" providerId="ADAL" clId="{F1BABCD0-9DA9-492F-AC15-BD13217B7B29}" dt="2020-08-31T10:32:52.389" v="571" actId="1076"/>
        <pc:sldMkLst>
          <pc:docMk/>
          <pc:sldMk cId="2151444184" sldId="290"/>
        </pc:sldMkLst>
        <pc:spChg chg="add mod ord">
          <ac:chgData name="Isabelle Guise" userId="4efa33d7-de0b-451e-8004-d55b6fdb9f97" providerId="ADAL" clId="{F1BABCD0-9DA9-492F-AC15-BD13217B7B29}" dt="2020-08-31T09:09:48.119" v="125" actId="167"/>
          <ac:spMkLst>
            <pc:docMk/>
            <pc:sldMk cId="2151444184" sldId="290"/>
            <ac:spMk id="7" creationId="{40068475-54AA-4388-9F73-A968C1775E87}"/>
          </ac:spMkLst>
        </pc:spChg>
        <pc:spChg chg="mod">
          <ac:chgData name="Isabelle Guise" userId="4efa33d7-de0b-451e-8004-d55b6fdb9f97" providerId="ADAL" clId="{F1BABCD0-9DA9-492F-AC15-BD13217B7B29}" dt="2020-08-31T09:14:30.887" v="135"/>
          <ac:spMkLst>
            <pc:docMk/>
            <pc:sldMk cId="2151444184" sldId="290"/>
            <ac:spMk id="8" creationId="{B372F51A-F619-407D-8F54-46AB806C7B13}"/>
          </ac:spMkLst>
        </pc:spChg>
        <pc:spChg chg="mod">
          <ac:chgData name="Isabelle Guise" userId="4efa33d7-de0b-451e-8004-d55b6fdb9f97" providerId="ADAL" clId="{F1BABCD0-9DA9-492F-AC15-BD13217B7B29}" dt="2020-08-31T10:32:29.391" v="564"/>
          <ac:spMkLst>
            <pc:docMk/>
            <pc:sldMk cId="2151444184" sldId="290"/>
            <ac:spMk id="11" creationId="{E1842471-7999-40B8-B0E0-0A5518D57AD9}"/>
          </ac:spMkLst>
        </pc:spChg>
        <pc:picChg chg="add del mod">
          <ac:chgData name="Isabelle Guise" userId="4efa33d7-de0b-451e-8004-d55b6fdb9f97" providerId="ADAL" clId="{F1BABCD0-9DA9-492F-AC15-BD13217B7B29}" dt="2020-08-31T10:31:44.414" v="555"/>
          <ac:picMkLst>
            <pc:docMk/>
            <pc:sldMk cId="2151444184" sldId="290"/>
            <ac:picMk id="2" creationId="{ED9B24DD-1A52-49DD-AB63-A91FB451A396}"/>
          </ac:picMkLst>
        </pc:picChg>
        <pc:picChg chg="del">
          <ac:chgData name="Isabelle Guise" userId="4efa33d7-de0b-451e-8004-d55b6fdb9f97" providerId="ADAL" clId="{F1BABCD0-9DA9-492F-AC15-BD13217B7B29}" dt="2020-08-31T08:47:10.538" v="97" actId="478"/>
          <ac:picMkLst>
            <pc:docMk/>
            <pc:sldMk cId="2151444184" sldId="290"/>
            <ac:picMk id="3" creationId="{98ACC641-ED81-44D3-A092-620A09D35F87}"/>
          </ac:picMkLst>
        </pc:picChg>
        <pc:picChg chg="add mod">
          <ac:chgData name="Isabelle Guise" userId="4efa33d7-de0b-451e-8004-d55b6fdb9f97" providerId="ADAL" clId="{F1BABCD0-9DA9-492F-AC15-BD13217B7B29}" dt="2020-08-31T10:32:52.389" v="571" actId="1076"/>
          <ac:picMkLst>
            <pc:docMk/>
            <pc:sldMk cId="2151444184" sldId="290"/>
            <ac:picMk id="4" creationId="{A5C03344-BD88-46F8-8ADD-0AFD6ED4BEFD}"/>
          </ac:picMkLst>
        </pc:picChg>
        <pc:picChg chg="del">
          <ac:chgData name="Isabelle Guise" userId="4efa33d7-de0b-451e-8004-d55b6fdb9f97" providerId="ADAL" clId="{F1BABCD0-9DA9-492F-AC15-BD13217B7B29}" dt="2020-08-31T08:47:12.186" v="99" actId="478"/>
          <ac:picMkLst>
            <pc:docMk/>
            <pc:sldMk cId="2151444184" sldId="290"/>
            <ac:picMk id="5" creationId="{F0F1DB57-FF58-4DC4-BA35-20A5C1DCFFCF}"/>
          </ac:picMkLst>
        </pc:picChg>
        <pc:picChg chg="del">
          <ac:chgData name="Isabelle Guise" userId="4efa33d7-de0b-451e-8004-d55b6fdb9f97" providerId="ADAL" clId="{F1BABCD0-9DA9-492F-AC15-BD13217B7B29}" dt="2020-08-31T08:47:11.458" v="98" actId="478"/>
          <ac:picMkLst>
            <pc:docMk/>
            <pc:sldMk cId="2151444184" sldId="290"/>
            <ac:picMk id="10" creationId="{3DD472A3-BF30-4964-998B-1229AC45BB62}"/>
          </ac:picMkLst>
        </pc:picChg>
      </pc:sldChg>
      <pc:sldChg chg="add del">
        <pc:chgData name="Isabelle Guise" userId="4efa33d7-de0b-451e-8004-d55b6fdb9f97" providerId="ADAL" clId="{F1BABCD0-9DA9-492F-AC15-BD13217B7B29}" dt="2020-08-31T09:17:09.865" v="146" actId="2696"/>
        <pc:sldMkLst>
          <pc:docMk/>
          <pc:sldMk cId="3353957183" sldId="291"/>
        </pc:sldMkLst>
      </pc:sldChg>
      <pc:sldChg chg="modSp add del">
        <pc:chgData name="Isabelle Guise" userId="4efa33d7-de0b-451e-8004-d55b6fdb9f97" providerId="ADAL" clId="{F1BABCD0-9DA9-492F-AC15-BD13217B7B29}" dt="2020-08-31T09:30:35.892" v="223" actId="2696"/>
        <pc:sldMkLst>
          <pc:docMk/>
          <pc:sldMk cId="4159262899" sldId="292"/>
        </pc:sldMkLst>
        <pc:spChg chg="mod">
          <ac:chgData name="Isabelle Guise" userId="4efa33d7-de0b-451e-8004-d55b6fdb9f97" providerId="ADAL" clId="{F1BABCD0-9DA9-492F-AC15-BD13217B7B29}" dt="2020-08-31T09:17:28.179" v="149" actId="20577"/>
          <ac:spMkLst>
            <pc:docMk/>
            <pc:sldMk cId="4159262899" sldId="292"/>
            <ac:spMk id="8" creationId="{B372F51A-F619-407D-8F54-46AB806C7B13}"/>
          </ac:spMkLst>
        </pc:spChg>
        <pc:spChg chg="mod">
          <ac:chgData name="Isabelle Guise" userId="4efa33d7-de0b-451e-8004-d55b6fdb9f97" providerId="ADAL" clId="{F1BABCD0-9DA9-492F-AC15-BD13217B7B29}" dt="2020-08-31T09:16:33.284" v="143" actId="113"/>
          <ac:spMkLst>
            <pc:docMk/>
            <pc:sldMk cId="4159262899" sldId="292"/>
            <ac:spMk id="11" creationId="{E1842471-7999-40B8-B0E0-0A5518D57AD9}"/>
          </ac:spMkLst>
        </pc:spChg>
      </pc:sldChg>
      <pc:sldChg chg="add del">
        <pc:chgData name="Isabelle Guise" userId="4efa33d7-de0b-451e-8004-d55b6fdb9f97" providerId="ADAL" clId="{F1BABCD0-9DA9-492F-AC15-BD13217B7B29}" dt="2020-08-31T09:21:10.084" v="152" actId="2696"/>
        <pc:sldMkLst>
          <pc:docMk/>
          <pc:sldMk cId="2045210303" sldId="293"/>
        </pc:sldMkLst>
      </pc:sldChg>
      <pc:sldChg chg="addSp delSp modSp add">
        <pc:chgData name="Isabelle Guise" userId="4efa33d7-de0b-451e-8004-d55b6fdb9f97" providerId="ADAL" clId="{F1BABCD0-9DA9-492F-AC15-BD13217B7B29}" dt="2020-08-31T10:34:08.940" v="579" actId="1076"/>
        <pc:sldMkLst>
          <pc:docMk/>
          <pc:sldMk cId="2622848626" sldId="294"/>
        </pc:sldMkLst>
        <pc:spChg chg="mod">
          <ac:chgData name="Isabelle Guise" userId="4efa33d7-de0b-451e-8004-d55b6fdb9f97" providerId="ADAL" clId="{F1BABCD0-9DA9-492F-AC15-BD13217B7B29}" dt="2020-08-31T09:21:42.770" v="156" actId="113"/>
          <ac:spMkLst>
            <pc:docMk/>
            <pc:sldMk cId="2622848626" sldId="294"/>
            <ac:spMk id="4" creationId="{D7FBEDB2-7527-4CA6-BA34-940D1B37F2E0}"/>
          </ac:spMkLst>
        </pc:spChg>
        <pc:picChg chg="del">
          <ac:chgData name="Isabelle Guise" userId="4efa33d7-de0b-451e-8004-d55b6fdb9f97" providerId="ADAL" clId="{F1BABCD0-9DA9-492F-AC15-BD13217B7B29}" dt="2020-08-31T10:20:43.425" v="470" actId="478"/>
          <ac:picMkLst>
            <pc:docMk/>
            <pc:sldMk cId="2622848626" sldId="294"/>
            <ac:picMk id="3" creationId="{5C2B4BAA-A65D-4E88-B12A-7DAFFD5B37B1}"/>
          </ac:picMkLst>
        </pc:picChg>
        <pc:picChg chg="add mod">
          <ac:chgData name="Isabelle Guise" userId="4efa33d7-de0b-451e-8004-d55b6fdb9f97" providerId="ADAL" clId="{F1BABCD0-9DA9-492F-AC15-BD13217B7B29}" dt="2020-08-31T10:34:08.940" v="579" actId="1076"/>
          <ac:picMkLst>
            <pc:docMk/>
            <pc:sldMk cId="2622848626" sldId="294"/>
            <ac:picMk id="5" creationId="{4BF8CC17-01DD-4844-9235-32946D84F533}"/>
          </ac:picMkLst>
        </pc:picChg>
      </pc:sldChg>
      <pc:sldChg chg="add del">
        <pc:chgData name="Isabelle Guise" userId="4efa33d7-de0b-451e-8004-d55b6fdb9f97" providerId="ADAL" clId="{F1BABCD0-9DA9-492F-AC15-BD13217B7B29}" dt="2020-08-31T09:27:31.742" v="222" actId="2696"/>
        <pc:sldMkLst>
          <pc:docMk/>
          <pc:sldMk cId="449282180" sldId="295"/>
        </pc:sldMkLst>
      </pc:sldChg>
      <pc:sldChg chg="addSp delSp modSp add">
        <pc:chgData name="Isabelle Guise" userId="4efa33d7-de0b-451e-8004-d55b6fdb9f97" providerId="ADAL" clId="{F1BABCD0-9DA9-492F-AC15-BD13217B7B29}" dt="2020-08-31T09:47:23.153" v="326" actId="1076"/>
        <pc:sldMkLst>
          <pc:docMk/>
          <pc:sldMk cId="1048695382" sldId="296"/>
        </pc:sldMkLst>
        <pc:spChg chg="add mod">
          <ac:chgData name="Isabelle Guise" userId="4efa33d7-de0b-451e-8004-d55b6fdb9f97" providerId="ADAL" clId="{F1BABCD0-9DA9-492F-AC15-BD13217B7B29}" dt="2020-08-31T09:47:23.153" v="326" actId="1076"/>
          <ac:spMkLst>
            <pc:docMk/>
            <pc:sldMk cId="1048695382" sldId="296"/>
            <ac:spMk id="6" creationId="{A3EBC7AA-18E5-42D4-A8BE-32E3D7DA8056}"/>
          </ac:spMkLst>
        </pc:spChg>
        <pc:spChg chg="mod">
          <ac:chgData name="Isabelle Guise" userId="4efa33d7-de0b-451e-8004-d55b6fdb9f97" providerId="ADAL" clId="{F1BABCD0-9DA9-492F-AC15-BD13217B7B29}" dt="2020-08-31T09:46:47.051" v="317" actId="207"/>
          <ac:spMkLst>
            <pc:docMk/>
            <pc:sldMk cId="1048695382" sldId="296"/>
            <ac:spMk id="11" creationId="{E1842471-7999-40B8-B0E0-0A5518D57AD9}"/>
          </ac:spMkLst>
        </pc:spChg>
        <pc:spChg chg="mod">
          <ac:chgData name="Isabelle Guise" userId="4efa33d7-de0b-451e-8004-d55b6fdb9f97" providerId="ADAL" clId="{F1BABCD0-9DA9-492F-AC15-BD13217B7B29}" dt="2020-08-31T09:47:16.009" v="324" actId="1076"/>
          <ac:spMkLst>
            <pc:docMk/>
            <pc:sldMk cId="1048695382" sldId="296"/>
            <ac:spMk id="14" creationId="{4903CAAE-FA2A-442D-BD83-2260BE43E5EF}"/>
          </ac:spMkLst>
        </pc:spChg>
        <pc:picChg chg="del">
          <ac:chgData name="Isabelle Guise" userId="4efa33d7-de0b-451e-8004-d55b6fdb9f97" providerId="ADAL" clId="{F1BABCD0-9DA9-492F-AC15-BD13217B7B29}" dt="2020-08-31T09:26:46.751" v="201" actId="478"/>
          <ac:picMkLst>
            <pc:docMk/>
            <pc:sldMk cId="1048695382" sldId="296"/>
            <ac:picMk id="3" creationId="{98ACC641-ED81-44D3-A092-620A09D35F87}"/>
          </ac:picMkLst>
        </pc:picChg>
        <pc:picChg chg="add mod">
          <ac:chgData name="Isabelle Guise" userId="4efa33d7-de0b-451e-8004-d55b6fdb9f97" providerId="ADAL" clId="{F1BABCD0-9DA9-492F-AC15-BD13217B7B29}" dt="2020-08-31T09:47:19.825" v="325" actId="1076"/>
          <ac:picMkLst>
            <pc:docMk/>
            <pc:sldMk cId="1048695382" sldId="296"/>
            <ac:picMk id="5" creationId="{ABF610C4-B831-4C24-BA6A-59BA0367DB30}"/>
          </ac:picMkLst>
        </pc:picChg>
      </pc:sldChg>
      <pc:sldChg chg="addSp delSp modSp add setBg">
        <pc:chgData name="Isabelle Guise" userId="4efa33d7-de0b-451e-8004-d55b6fdb9f97" providerId="ADAL" clId="{F1BABCD0-9DA9-492F-AC15-BD13217B7B29}" dt="2020-08-31T10:33:15.483" v="573" actId="1076"/>
        <pc:sldMkLst>
          <pc:docMk/>
          <pc:sldMk cId="3000918288" sldId="297"/>
        </pc:sldMkLst>
        <pc:spChg chg="add">
          <ac:chgData name="Isabelle Guise" userId="4efa33d7-de0b-451e-8004-d55b6fdb9f97" providerId="ADAL" clId="{F1BABCD0-9DA9-492F-AC15-BD13217B7B29}" dt="2020-08-31T09:47:31.851" v="329"/>
          <ac:spMkLst>
            <pc:docMk/>
            <pc:sldMk cId="3000918288" sldId="297"/>
            <ac:spMk id="7" creationId="{A34C2BD0-2BBA-4CB0-87AB-2B1DB76DB3D4}"/>
          </ac:spMkLst>
        </pc:spChg>
        <pc:spChg chg="mod">
          <ac:chgData name="Isabelle Guise" userId="4efa33d7-de0b-451e-8004-d55b6fdb9f97" providerId="ADAL" clId="{F1BABCD0-9DA9-492F-AC15-BD13217B7B29}" dt="2020-08-31T09:46:39.826" v="315" actId="108"/>
          <ac:spMkLst>
            <pc:docMk/>
            <pc:sldMk cId="3000918288" sldId="297"/>
            <ac:spMk id="11" creationId="{E1842471-7999-40B8-B0E0-0A5518D57AD9}"/>
          </ac:spMkLst>
        </pc:spChg>
        <pc:picChg chg="del">
          <ac:chgData name="Isabelle Guise" userId="4efa33d7-de0b-451e-8004-d55b6fdb9f97" providerId="ADAL" clId="{F1BABCD0-9DA9-492F-AC15-BD13217B7B29}" dt="2020-08-31T09:27:17.266" v="207" actId="478"/>
          <ac:picMkLst>
            <pc:docMk/>
            <pc:sldMk cId="3000918288" sldId="297"/>
            <ac:picMk id="5" creationId="{ABF610C4-B831-4C24-BA6A-59BA0367DB30}"/>
          </ac:picMkLst>
        </pc:picChg>
        <pc:picChg chg="add mod">
          <ac:chgData name="Isabelle Guise" userId="4efa33d7-de0b-451e-8004-d55b6fdb9f97" providerId="ADAL" clId="{F1BABCD0-9DA9-492F-AC15-BD13217B7B29}" dt="2020-08-31T10:33:15.483" v="573" actId="1076"/>
          <ac:picMkLst>
            <pc:docMk/>
            <pc:sldMk cId="3000918288" sldId="297"/>
            <ac:picMk id="6" creationId="{FE7C410F-C72C-4EBB-A7DE-7FCDBB721647}"/>
          </ac:picMkLst>
        </pc:picChg>
      </pc:sldChg>
      <pc:sldChg chg="addSp delSp modSp add">
        <pc:chgData name="Isabelle Guise" userId="4efa33d7-de0b-451e-8004-d55b6fdb9f97" providerId="ADAL" clId="{F1BABCD0-9DA9-492F-AC15-BD13217B7B29}" dt="2020-08-31T10:47:05.669" v="718"/>
        <pc:sldMkLst>
          <pc:docMk/>
          <pc:sldMk cId="2145378608" sldId="298"/>
        </pc:sldMkLst>
        <pc:spChg chg="del">
          <ac:chgData name="Isabelle Guise" userId="4efa33d7-de0b-451e-8004-d55b6fdb9f97" providerId="ADAL" clId="{F1BABCD0-9DA9-492F-AC15-BD13217B7B29}" dt="2020-08-31T10:47:04.280" v="717" actId="478"/>
          <ac:spMkLst>
            <pc:docMk/>
            <pc:sldMk cId="2145378608" sldId="298"/>
            <ac:spMk id="2" creationId="{DA707D62-C130-4662-ADCB-D40A7FA85A08}"/>
          </ac:spMkLst>
        </pc:spChg>
        <pc:spChg chg="del">
          <ac:chgData name="Isabelle Guise" userId="4efa33d7-de0b-451e-8004-d55b6fdb9f97" providerId="ADAL" clId="{F1BABCD0-9DA9-492F-AC15-BD13217B7B29}" dt="2020-08-31T09:40:52.654" v="293" actId="478"/>
          <ac:spMkLst>
            <pc:docMk/>
            <pc:sldMk cId="2145378608" sldId="298"/>
            <ac:spMk id="3" creationId="{DE252AAC-0622-45F9-B17F-CB358B93EC1B}"/>
          </ac:spMkLst>
        </pc:spChg>
        <pc:spChg chg="mod">
          <ac:chgData name="Isabelle Guise" userId="4efa33d7-de0b-451e-8004-d55b6fdb9f97" providerId="ADAL" clId="{F1BABCD0-9DA9-492F-AC15-BD13217B7B29}" dt="2020-08-31T09:41:06.969" v="295" actId="1076"/>
          <ac:spMkLst>
            <pc:docMk/>
            <pc:sldMk cId="2145378608" sldId="298"/>
            <ac:spMk id="4" creationId="{4F13B728-B4EF-4C83-A569-B2E62DB22CF1}"/>
          </ac:spMkLst>
        </pc:spChg>
        <pc:spChg chg="add ord">
          <ac:chgData name="Isabelle Guise" userId="4efa33d7-de0b-451e-8004-d55b6fdb9f97" providerId="ADAL" clId="{F1BABCD0-9DA9-492F-AC15-BD13217B7B29}" dt="2020-08-31T09:41:09.132" v="296" actId="167"/>
          <ac:spMkLst>
            <pc:docMk/>
            <pc:sldMk cId="2145378608" sldId="298"/>
            <ac:spMk id="7" creationId="{4676CD84-1891-4678-AF7B-1D76D4484747}"/>
          </ac:spMkLst>
        </pc:spChg>
        <pc:spChg chg="add">
          <ac:chgData name="Isabelle Guise" userId="4efa33d7-de0b-451e-8004-d55b6fdb9f97" providerId="ADAL" clId="{F1BABCD0-9DA9-492F-AC15-BD13217B7B29}" dt="2020-08-31T10:47:05.669" v="718"/>
          <ac:spMkLst>
            <pc:docMk/>
            <pc:sldMk cId="2145378608" sldId="298"/>
            <ac:spMk id="10" creationId="{6E399BD7-FAC9-4F49-A329-E33DA8A319F1}"/>
          </ac:spMkLst>
        </pc:spChg>
        <pc:picChg chg="del">
          <ac:chgData name="Isabelle Guise" userId="4efa33d7-de0b-451e-8004-d55b6fdb9f97" providerId="ADAL" clId="{F1BABCD0-9DA9-492F-AC15-BD13217B7B29}" dt="2020-08-31T09:40:50.467" v="292" actId="478"/>
          <ac:picMkLst>
            <pc:docMk/>
            <pc:sldMk cId="2145378608" sldId="298"/>
            <ac:picMk id="6" creationId="{87804211-87D6-40E8-ADB4-EA45BE56BB56}"/>
          </ac:picMkLst>
        </pc:picChg>
        <pc:picChg chg="mod">
          <ac:chgData name="Isabelle Guise" userId="4efa33d7-de0b-451e-8004-d55b6fdb9f97" providerId="ADAL" clId="{F1BABCD0-9DA9-492F-AC15-BD13217B7B29}" dt="2020-08-31T09:50:16.720" v="347" actId="14861"/>
          <ac:picMkLst>
            <pc:docMk/>
            <pc:sldMk cId="2145378608" sldId="298"/>
            <ac:picMk id="8" creationId="{5B72E4EF-F839-4BB7-AE4E-CD4C6402F7A0}"/>
          </ac:picMkLst>
        </pc:picChg>
        <pc:picChg chg="add del">
          <ac:chgData name="Isabelle Guise" userId="4efa33d7-de0b-451e-8004-d55b6fdb9f97" providerId="ADAL" clId="{F1BABCD0-9DA9-492F-AC15-BD13217B7B29}" dt="2020-08-31T09:41:37.135" v="299"/>
          <ac:picMkLst>
            <pc:docMk/>
            <pc:sldMk cId="2145378608" sldId="298"/>
            <ac:picMk id="9" creationId="{6494277E-AEF6-42DC-BEF2-5D2BE4B3DCEB}"/>
          </ac:picMkLst>
        </pc:picChg>
      </pc:sldChg>
      <pc:sldChg chg="addSp delSp modSp add">
        <pc:chgData name="Isabelle Guise" userId="4efa33d7-de0b-451e-8004-d55b6fdb9f97" providerId="ADAL" clId="{F1BABCD0-9DA9-492F-AC15-BD13217B7B29}" dt="2020-08-31T10:47:13.056" v="720"/>
        <pc:sldMkLst>
          <pc:docMk/>
          <pc:sldMk cId="612244929" sldId="299"/>
        </pc:sldMkLst>
        <pc:spChg chg="del">
          <ac:chgData name="Isabelle Guise" userId="4efa33d7-de0b-451e-8004-d55b6fdb9f97" providerId="ADAL" clId="{F1BABCD0-9DA9-492F-AC15-BD13217B7B29}" dt="2020-08-31T10:47:11.546" v="719" actId="478"/>
          <ac:spMkLst>
            <pc:docMk/>
            <pc:sldMk cId="612244929" sldId="299"/>
            <ac:spMk id="2" creationId="{DA707D62-C130-4662-ADCB-D40A7FA85A08}"/>
          </ac:spMkLst>
        </pc:spChg>
        <pc:spChg chg="mod">
          <ac:chgData name="Isabelle Guise" userId="4efa33d7-de0b-451e-8004-d55b6fdb9f97" providerId="ADAL" clId="{F1BABCD0-9DA9-492F-AC15-BD13217B7B29}" dt="2020-08-31T09:42:26.228" v="306" actId="207"/>
          <ac:spMkLst>
            <pc:docMk/>
            <pc:sldMk cId="612244929" sldId="299"/>
            <ac:spMk id="4" creationId="{4F13B728-B4EF-4C83-A569-B2E62DB22CF1}"/>
          </ac:spMkLst>
        </pc:spChg>
        <pc:spChg chg="mod">
          <ac:chgData name="Isabelle Guise" userId="4efa33d7-de0b-451e-8004-d55b6fdb9f97" providerId="ADAL" clId="{F1BABCD0-9DA9-492F-AC15-BD13217B7B29}" dt="2020-08-31T09:42:08.820" v="303" actId="1076"/>
          <ac:spMkLst>
            <pc:docMk/>
            <pc:sldMk cId="612244929" sldId="299"/>
            <ac:spMk id="7" creationId="{4676CD84-1891-4678-AF7B-1D76D4484747}"/>
          </ac:spMkLst>
        </pc:spChg>
        <pc:spChg chg="add">
          <ac:chgData name="Isabelle Guise" userId="4efa33d7-de0b-451e-8004-d55b6fdb9f97" providerId="ADAL" clId="{F1BABCD0-9DA9-492F-AC15-BD13217B7B29}" dt="2020-08-31T10:47:13.056" v="720"/>
          <ac:spMkLst>
            <pc:docMk/>
            <pc:sldMk cId="612244929" sldId="299"/>
            <ac:spMk id="9" creationId="{3E6AC6F8-4344-47A7-9CF8-9166B7D13C62}"/>
          </ac:spMkLst>
        </pc:spChg>
        <pc:picChg chg="add mod">
          <ac:chgData name="Isabelle Guise" userId="4efa33d7-de0b-451e-8004-d55b6fdb9f97" providerId="ADAL" clId="{F1BABCD0-9DA9-492F-AC15-BD13217B7B29}" dt="2020-08-31T09:50:34.114" v="348" actId="1076"/>
          <ac:picMkLst>
            <pc:docMk/>
            <pc:sldMk cId="612244929" sldId="299"/>
            <ac:picMk id="3" creationId="{100216F8-C58D-4159-9E72-9637E94C25F9}"/>
          </ac:picMkLst>
        </pc:picChg>
        <pc:picChg chg="del">
          <ac:chgData name="Isabelle Guise" userId="4efa33d7-de0b-451e-8004-d55b6fdb9f97" providerId="ADAL" clId="{F1BABCD0-9DA9-492F-AC15-BD13217B7B29}" dt="2020-08-31T09:42:28.720" v="307" actId="478"/>
          <ac:picMkLst>
            <pc:docMk/>
            <pc:sldMk cId="612244929" sldId="299"/>
            <ac:picMk id="8" creationId="{5B72E4EF-F839-4BB7-AE4E-CD4C6402F7A0}"/>
          </ac:picMkLst>
        </pc:picChg>
      </pc:sldChg>
      <pc:sldChg chg="modSp add del">
        <pc:chgData name="Isabelle Guise" userId="4efa33d7-de0b-451e-8004-d55b6fdb9f97" providerId="ADAL" clId="{F1BABCD0-9DA9-492F-AC15-BD13217B7B29}" dt="2020-08-31T10:41:34.608" v="664" actId="2696"/>
        <pc:sldMkLst>
          <pc:docMk/>
          <pc:sldMk cId="287756350" sldId="300"/>
        </pc:sldMkLst>
        <pc:spChg chg="mod">
          <ac:chgData name="Isabelle Guise" userId="4efa33d7-de0b-451e-8004-d55b6fdb9f97" providerId="ADAL" clId="{F1BABCD0-9DA9-492F-AC15-BD13217B7B29}" dt="2020-08-31T10:22:23.630" v="504" actId="113"/>
          <ac:spMkLst>
            <pc:docMk/>
            <pc:sldMk cId="287756350" sldId="300"/>
            <ac:spMk id="2" creationId="{DA707D62-C130-4662-ADCB-D40A7FA85A08}"/>
          </ac:spMkLst>
        </pc:spChg>
      </pc:sldChg>
      <pc:sldChg chg="addSp delSp modSp add">
        <pc:chgData name="Isabelle Guise" userId="4efa33d7-de0b-451e-8004-d55b6fdb9f97" providerId="ADAL" clId="{F1BABCD0-9DA9-492F-AC15-BD13217B7B29}" dt="2020-08-31T10:47:18.664" v="722"/>
        <pc:sldMkLst>
          <pc:docMk/>
          <pc:sldMk cId="1153111080" sldId="301"/>
        </pc:sldMkLst>
        <pc:spChg chg="del">
          <ac:chgData name="Isabelle Guise" userId="4efa33d7-de0b-451e-8004-d55b6fdb9f97" providerId="ADAL" clId="{F1BABCD0-9DA9-492F-AC15-BD13217B7B29}" dt="2020-08-31T10:47:17.384" v="721" actId="478"/>
          <ac:spMkLst>
            <pc:docMk/>
            <pc:sldMk cId="1153111080" sldId="301"/>
            <ac:spMk id="2" creationId="{DA707D62-C130-4662-ADCB-D40A7FA85A08}"/>
          </ac:spMkLst>
        </pc:spChg>
        <pc:spChg chg="mod">
          <ac:chgData name="Isabelle Guise" userId="4efa33d7-de0b-451e-8004-d55b6fdb9f97" providerId="ADAL" clId="{F1BABCD0-9DA9-492F-AC15-BD13217B7B29}" dt="2020-08-31T09:48:45.204" v="337" actId="207"/>
          <ac:spMkLst>
            <pc:docMk/>
            <pc:sldMk cId="1153111080" sldId="301"/>
            <ac:spMk id="4" creationId="{4F13B728-B4EF-4C83-A569-B2E62DB22CF1}"/>
          </ac:spMkLst>
        </pc:spChg>
        <pc:spChg chg="add">
          <ac:chgData name="Isabelle Guise" userId="4efa33d7-de0b-451e-8004-d55b6fdb9f97" providerId="ADAL" clId="{F1BABCD0-9DA9-492F-AC15-BD13217B7B29}" dt="2020-08-31T10:47:18.664" v="722"/>
          <ac:spMkLst>
            <pc:docMk/>
            <pc:sldMk cId="1153111080" sldId="301"/>
            <ac:spMk id="8" creationId="{4E5E31CB-7091-4EBB-A931-F7ABEC764D7F}"/>
          </ac:spMkLst>
        </pc:spChg>
        <pc:picChg chg="del">
          <ac:chgData name="Isabelle Guise" userId="4efa33d7-de0b-451e-8004-d55b6fdb9f97" providerId="ADAL" clId="{F1BABCD0-9DA9-492F-AC15-BD13217B7B29}" dt="2020-08-31T09:48:47.959" v="338" actId="478"/>
          <ac:picMkLst>
            <pc:docMk/>
            <pc:sldMk cId="1153111080" sldId="301"/>
            <ac:picMk id="3" creationId="{100216F8-C58D-4159-9E72-9637E94C25F9}"/>
          </ac:picMkLst>
        </pc:picChg>
        <pc:picChg chg="add mod">
          <ac:chgData name="Isabelle Guise" userId="4efa33d7-de0b-451e-8004-d55b6fdb9f97" providerId="ADAL" clId="{F1BABCD0-9DA9-492F-AC15-BD13217B7B29}" dt="2020-08-31T09:50:02.343" v="345" actId="14861"/>
          <ac:picMkLst>
            <pc:docMk/>
            <pc:sldMk cId="1153111080" sldId="301"/>
            <ac:picMk id="5" creationId="{16AFEA6D-7A57-486C-BCF9-7588274AFD29}"/>
          </ac:picMkLst>
        </pc:picChg>
      </pc:sldChg>
      <pc:sldChg chg="addSp delSp modSp add">
        <pc:chgData name="Isabelle Guise" userId="4efa33d7-de0b-451e-8004-d55b6fdb9f97" providerId="ADAL" clId="{F1BABCD0-9DA9-492F-AC15-BD13217B7B29}" dt="2020-08-31T13:52:56.891" v="754" actId="1076"/>
        <pc:sldMkLst>
          <pc:docMk/>
          <pc:sldMk cId="1307102808" sldId="302"/>
        </pc:sldMkLst>
        <pc:spChg chg="del">
          <ac:chgData name="Isabelle Guise" userId="4efa33d7-de0b-451e-8004-d55b6fdb9f97" providerId="ADAL" clId="{F1BABCD0-9DA9-492F-AC15-BD13217B7B29}" dt="2020-08-31T10:47:23.795" v="723" actId="478"/>
          <ac:spMkLst>
            <pc:docMk/>
            <pc:sldMk cId="1307102808" sldId="302"/>
            <ac:spMk id="2" creationId="{DA707D62-C130-4662-ADCB-D40A7FA85A08}"/>
          </ac:spMkLst>
        </pc:spChg>
        <pc:spChg chg="mod">
          <ac:chgData name="Isabelle Guise" userId="4efa33d7-de0b-451e-8004-d55b6fdb9f97" providerId="ADAL" clId="{F1BABCD0-9DA9-492F-AC15-BD13217B7B29}" dt="2020-08-31T10:16:01.690" v="453" actId="1076"/>
          <ac:spMkLst>
            <pc:docMk/>
            <pc:sldMk cId="1307102808" sldId="302"/>
            <ac:spMk id="4" creationId="{4F13B728-B4EF-4C83-A569-B2E62DB22CF1}"/>
          </ac:spMkLst>
        </pc:spChg>
        <pc:spChg chg="add del mod">
          <ac:chgData name="Isabelle Guise" userId="4efa33d7-de0b-451e-8004-d55b6fdb9f97" providerId="ADAL" clId="{F1BABCD0-9DA9-492F-AC15-BD13217B7B29}" dt="2020-08-31T13:51:12.644" v="734" actId="478"/>
          <ac:spMkLst>
            <pc:docMk/>
            <pc:sldMk cId="1307102808" sldId="302"/>
            <ac:spMk id="9" creationId="{E043ECFB-372C-4D5E-BA81-0EFE6810D217}"/>
          </ac:spMkLst>
        </pc:spChg>
        <pc:spChg chg="add">
          <ac:chgData name="Isabelle Guise" userId="4efa33d7-de0b-451e-8004-d55b6fdb9f97" providerId="ADAL" clId="{F1BABCD0-9DA9-492F-AC15-BD13217B7B29}" dt="2020-08-31T10:47:24.996" v="724"/>
          <ac:spMkLst>
            <pc:docMk/>
            <pc:sldMk cId="1307102808" sldId="302"/>
            <ac:spMk id="10" creationId="{24D85138-FE62-4818-B8AF-68C0FB4F3627}"/>
          </ac:spMkLst>
        </pc:spChg>
        <pc:picChg chg="add del mod">
          <ac:chgData name="Isabelle Guise" userId="4efa33d7-de0b-451e-8004-d55b6fdb9f97" providerId="ADAL" clId="{F1BABCD0-9DA9-492F-AC15-BD13217B7B29}" dt="2020-08-31T13:52:56.891" v="754" actId="1076"/>
          <ac:picMkLst>
            <pc:docMk/>
            <pc:sldMk cId="1307102808" sldId="302"/>
            <ac:picMk id="3" creationId="{CC349930-99C8-43A3-9477-F464AA2578F3}"/>
          </ac:picMkLst>
        </pc:picChg>
        <pc:picChg chg="del">
          <ac:chgData name="Isabelle Guise" userId="4efa33d7-de0b-451e-8004-d55b6fdb9f97" providerId="ADAL" clId="{F1BABCD0-9DA9-492F-AC15-BD13217B7B29}" dt="2020-08-31T09:57:08.969" v="350" actId="478"/>
          <ac:picMkLst>
            <pc:docMk/>
            <pc:sldMk cId="1307102808" sldId="302"/>
            <ac:picMk id="5" creationId="{16AFEA6D-7A57-486C-BCF9-7588274AFD29}"/>
          </ac:picMkLst>
        </pc:picChg>
        <pc:picChg chg="add mod modCrop">
          <ac:chgData name="Isabelle Guise" userId="4efa33d7-de0b-451e-8004-d55b6fdb9f97" providerId="ADAL" clId="{F1BABCD0-9DA9-492F-AC15-BD13217B7B29}" dt="2020-08-31T13:52:45.739" v="750" actId="1076"/>
          <ac:picMkLst>
            <pc:docMk/>
            <pc:sldMk cId="1307102808" sldId="302"/>
            <ac:picMk id="5" creationId="{66D47DF9-A7F3-47E3-9E78-CBF08070B743}"/>
          </ac:picMkLst>
        </pc:picChg>
        <pc:picChg chg="add mod modCrop">
          <ac:chgData name="Isabelle Guise" userId="4efa33d7-de0b-451e-8004-d55b6fdb9f97" providerId="ADAL" clId="{F1BABCD0-9DA9-492F-AC15-BD13217B7B29}" dt="2020-08-31T13:52:55.323" v="753" actId="1076"/>
          <ac:picMkLst>
            <pc:docMk/>
            <pc:sldMk cId="1307102808" sldId="302"/>
            <ac:picMk id="8" creationId="{09E9D3C4-C473-4D60-818D-32774051401A}"/>
          </ac:picMkLst>
        </pc:picChg>
      </pc:sldChg>
      <pc:sldChg chg="addSp delSp modSp add">
        <pc:chgData name="Isabelle Guise" userId="4efa33d7-de0b-451e-8004-d55b6fdb9f97" providerId="ADAL" clId="{F1BABCD0-9DA9-492F-AC15-BD13217B7B29}" dt="2020-08-31T10:41:26.912" v="663" actId="122"/>
        <pc:sldMkLst>
          <pc:docMk/>
          <pc:sldMk cId="20341203" sldId="303"/>
        </pc:sldMkLst>
        <pc:spChg chg="mod">
          <ac:chgData name="Isabelle Guise" userId="4efa33d7-de0b-451e-8004-d55b6fdb9f97" providerId="ADAL" clId="{F1BABCD0-9DA9-492F-AC15-BD13217B7B29}" dt="2020-08-31T10:22:34.519" v="505" actId="113"/>
          <ac:spMkLst>
            <pc:docMk/>
            <pc:sldMk cId="20341203" sldId="303"/>
            <ac:spMk id="2" creationId="{DA707D62-C130-4662-ADCB-D40A7FA85A08}"/>
          </ac:spMkLst>
        </pc:spChg>
        <pc:spChg chg="del mod">
          <ac:chgData name="Isabelle Guise" userId="4efa33d7-de0b-451e-8004-d55b6fdb9f97" providerId="ADAL" clId="{F1BABCD0-9DA9-492F-AC15-BD13217B7B29}" dt="2020-08-31T10:22:03.177" v="491" actId="478"/>
          <ac:spMkLst>
            <pc:docMk/>
            <pc:sldMk cId="20341203" sldId="303"/>
            <ac:spMk id="4" creationId="{4F13B728-B4EF-4C83-A569-B2E62DB22CF1}"/>
          </ac:spMkLst>
        </pc:spChg>
        <pc:spChg chg="add del mod">
          <ac:chgData name="Isabelle Guise" userId="4efa33d7-de0b-451e-8004-d55b6fdb9f97" providerId="ADAL" clId="{F1BABCD0-9DA9-492F-AC15-BD13217B7B29}" dt="2020-08-31T10:37:01.451" v="600" actId="478"/>
          <ac:spMkLst>
            <pc:docMk/>
            <pc:sldMk cId="20341203" sldId="303"/>
            <ac:spMk id="6" creationId="{E999249D-F5AD-4C48-834E-0EF8D49FD9F3}"/>
          </ac:spMkLst>
        </pc:spChg>
        <pc:spChg chg="del">
          <ac:chgData name="Isabelle Guise" userId="4efa33d7-de0b-451e-8004-d55b6fdb9f97" providerId="ADAL" clId="{F1BABCD0-9DA9-492F-AC15-BD13217B7B29}" dt="2020-08-31T10:22:04.053" v="492" actId="478"/>
          <ac:spMkLst>
            <pc:docMk/>
            <pc:sldMk cId="20341203" sldId="303"/>
            <ac:spMk id="7" creationId="{4676CD84-1891-4678-AF7B-1D76D4484747}"/>
          </ac:spMkLst>
        </pc:spChg>
        <pc:spChg chg="del">
          <ac:chgData name="Isabelle Guise" userId="4efa33d7-de0b-451e-8004-d55b6fdb9f97" providerId="ADAL" clId="{F1BABCD0-9DA9-492F-AC15-BD13217B7B29}" dt="2020-08-31T10:07:50.087" v="403" actId="478"/>
          <ac:spMkLst>
            <pc:docMk/>
            <pc:sldMk cId="20341203" sldId="303"/>
            <ac:spMk id="9" creationId="{E043ECFB-372C-4D5E-BA81-0EFE6810D217}"/>
          </ac:spMkLst>
        </pc:spChg>
        <pc:spChg chg="add mod">
          <ac:chgData name="Isabelle Guise" userId="4efa33d7-de0b-451e-8004-d55b6fdb9f97" providerId="ADAL" clId="{F1BABCD0-9DA9-492F-AC15-BD13217B7B29}" dt="2020-08-31T10:37:16.332" v="603" actId="1076"/>
          <ac:spMkLst>
            <pc:docMk/>
            <pc:sldMk cId="20341203" sldId="303"/>
            <ac:spMk id="10" creationId="{493317D1-B2BA-4848-AE4B-4DED114287DE}"/>
          </ac:spMkLst>
        </pc:spChg>
        <pc:spChg chg="add mod">
          <ac:chgData name="Isabelle Guise" userId="4efa33d7-de0b-451e-8004-d55b6fdb9f97" providerId="ADAL" clId="{F1BABCD0-9DA9-492F-AC15-BD13217B7B29}" dt="2020-08-31T10:35:05.228" v="584" actId="1076"/>
          <ac:spMkLst>
            <pc:docMk/>
            <pc:sldMk cId="20341203" sldId="303"/>
            <ac:spMk id="11" creationId="{82AB63D6-4427-4E8A-B093-E71CDBEE989A}"/>
          </ac:spMkLst>
        </pc:spChg>
        <pc:spChg chg="add mod">
          <ac:chgData name="Isabelle Guise" userId="4efa33d7-de0b-451e-8004-d55b6fdb9f97" providerId="ADAL" clId="{F1BABCD0-9DA9-492F-AC15-BD13217B7B29}" dt="2020-08-31T10:41:26.912" v="663" actId="122"/>
          <ac:spMkLst>
            <pc:docMk/>
            <pc:sldMk cId="20341203" sldId="303"/>
            <ac:spMk id="12" creationId="{79B39817-7349-4B50-B11E-6DEB197D9AD1}"/>
          </ac:spMkLst>
        </pc:spChg>
        <pc:picChg chg="del">
          <ac:chgData name="Isabelle Guise" userId="4efa33d7-de0b-451e-8004-d55b6fdb9f97" providerId="ADAL" clId="{F1BABCD0-9DA9-492F-AC15-BD13217B7B29}" dt="2020-08-31T10:07:45.267" v="401" actId="478"/>
          <ac:picMkLst>
            <pc:docMk/>
            <pc:sldMk cId="20341203" sldId="303"/>
            <ac:picMk id="3" creationId="{CC349930-99C8-43A3-9477-F464AA2578F3}"/>
          </ac:picMkLst>
        </pc:picChg>
        <pc:picChg chg="add del mod">
          <ac:chgData name="Isabelle Guise" userId="4efa33d7-de0b-451e-8004-d55b6fdb9f97" providerId="ADAL" clId="{F1BABCD0-9DA9-492F-AC15-BD13217B7B29}" dt="2020-08-31T10:22:00.763" v="490" actId="478"/>
          <ac:picMkLst>
            <pc:docMk/>
            <pc:sldMk cId="20341203" sldId="303"/>
            <ac:picMk id="5" creationId="{542CFFBF-E568-4070-8A34-96E43EF6DC09}"/>
          </ac:picMkLst>
        </pc:picChg>
        <pc:picChg chg="del">
          <ac:chgData name="Isabelle Guise" userId="4efa33d7-de0b-451e-8004-d55b6fdb9f97" providerId="ADAL" clId="{F1BABCD0-9DA9-492F-AC15-BD13217B7B29}" dt="2020-08-31T10:07:46.859" v="402" actId="478"/>
          <ac:picMkLst>
            <pc:docMk/>
            <pc:sldMk cId="20341203" sldId="303"/>
            <ac:picMk id="8" creationId="{09E9D3C4-C473-4D60-818D-32774051401A}"/>
          </ac:picMkLst>
        </pc:picChg>
        <pc:picChg chg="add mod">
          <ac:chgData name="Isabelle Guise" userId="4efa33d7-de0b-451e-8004-d55b6fdb9f97" providerId="ADAL" clId="{F1BABCD0-9DA9-492F-AC15-BD13217B7B29}" dt="2020-08-31T10:37:18.788" v="604" actId="1076"/>
          <ac:picMkLst>
            <pc:docMk/>
            <pc:sldMk cId="20341203" sldId="303"/>
            <ac:picMk id="14" creationId="{B8178508-5EE1-4035-9D14-A2A1423A5927}"/>
          </ac:picMkLst>
        </pc:picChg>
      </pc:sldChg>
      <pc:sldChg chg="addSp delSp modSp add">
        <pc:chgData name="Isabelle Guise" userId="4efa33d7-de0b-451e-8004-d55b6fdb9f97" providerId="ADAL" clId="{F1BABCD0-9DA9-492F-AC15-BD13217B7B29}" dt="2020-08-31T14:03:04.859" v="799" actId="1076"/>
        <pc:sldMkLst>
          <pc:docMk/>
          <pc:sldMk cId="935069181" sldId="304"/>
        </pc:sldMkLst>
        <pc:spChg chg="del">
          <ac:chgData name="Isabelle Guise" userId="4efa33d7-de0b-451e-8004-d55b6fdb9f97" providerId="ADAL" clId="{F1BABCD0-9DA9-492F-AC15-BD13217B7B29}" dt="2020-08-31T10:47:30.057" v="725" actId="478"/>
          <ac:spMkLst>
            <pc:docMk/>
            <pc:sldMk cId="935069181" sldId="304"/>
            <ac:spMk id="2" creationId="{DA707D62-C130-4662-ADCB-D40A7FA85A08}"/>
          </ac:spMkLst>
        </pc:spChg>
        <pc:spChg chg="mod">
          <ac:chgData name="Isabelle Guise" userId="4efa33d7-de0b-451e-8004-d55b6fdb9f97" providerId="ADAL" clId="{F1BABCD0-9DA9-492F-AC15-BD13217B7B29}" dt="2020-08-31T14:03:04.859" v="799" actId="1076"/>
          <ac:spMkLst>
            <pc:docMk/>
            <pc:sldMk cId="935069181" sldId="304"/>
            <ac:spMk id="4" creationId="{4F13B728-B4EF-4C83-A569-B2E62DB22CF1}"/>
          </ac:spMkLst>
        </pc:spChg>
        <pc:spChg chg="add">
          <ac:chgData name="Isabelle Guise" userId="4efa33d7-de0b-451e-8004-d55b6fdb9f97" providerId="ADAL" clId="{F1BABCD0-9DA9-492F-AC15-BD13217B7B29}" dt="2020-08-31T10:47:31.328" v="726"/>
          <ac:spMkLst>
            <pc:docMk/>
            <pc:sldMk cId="935069181" sldId="304"/>
            <ac:spMk id="8" creationId="{DDB10E9F-F45E-436D-9BEA-73253689D83B}"/>
          </ac:spMkLst>
        </pc:spChg>
        <pc:picChg chg="add mod">
          <ac:chgData name="Isabelle Guise" userId="4efa33d7-de0b-451e-8004-d55b6fdb9f97" providerId="ADAL" clId="{F1BABCD0-9DA9-492F-AC15-BD13217B7B29}" dt="2020-08-31T14:02:56.380" v="798" actId="14861"/>
          <ac:picMkLst>
            <pc:docMk/>
            <pc:sldMk cId="935069181" sldId="304"/>
            <ac:picMk id="2" creationId="{B48F418E-D9FE-4988-991F-6DA0537B8735}"/>
          </ac:picMkLst>
        </pc:picChg>
        <pc:picChg chg="add mod modCrop">
          <ac:chgData name="Isabelle Guise" userId="4efa33d7-de0b-451e-8004-d55b6fdb9f97" providerId="ADAL" clId="{F1BABCD0-9DA9-492F-AC15-BD13217B7B29}" dt="2020-08-31T14:01:32.467" v="795" actId="14100"/>
          <ac:picMkLst>
            <pc:docMk/>
            <pc:sldMk cId="935069181" sldId="304"/>
            <ac:picMk id="3" creationId="{9BEDE373-9B29-46F5-9430-8A20E2F49B39}"/>
          </ac:picMkLst>
        </pc:picChg>
        <pc:picChg chg="del">
          <ac:chgData name="Isabelle Guise" userId="4efa33d7-de0b-451e-8004-d55b6fdb9f97" providerId="ADAL" clId="{F1BABCD0-9DA9-492F-AC15-BD13217B7B29}" dt="2020-08-31T10:15:12.384" v="446" actId="478"/>
          <ac:picMkLst>
            <pc:docMk/>
            <pc:sldMk cId="935069181" sldId="304"/>
            <ac:picMk id="5" creationId="{542CFFBF-E568-4070-8A34-96E43EF6DC09}"/>
          </ac:picMkLst>
        </pc:picChg>
      </pc:sldChg>
      <pc:sldChg chg="addSp delSp modSp add ord">
        <pc:chgData name="Isabelle Guise" userId="4efa33d7-de0b-451e-8004-d55b6fdb9f97" providerId="ADAL" clId="{F1BABCD0-9DA9-492F-AC15-BD13217B7B29}" dt="2020-08-31T10:27:23.787" v="536" actId="1076"/>
        <pc:sldMkLst>
          <pc:docMk/>
          <pc:sldMk cId="2154180425" sldId="305"/>
        </pc:sldMkLst>
        <pc:spChg chg="mod">
          <ac:chgData name="Isabelle Guise" userId="4efa33d7-de0b-451e-8004-d55b6fdb9f97" providerId="ADAL" clId="{F1BABCD0-9DA9-492F-AC15-BD13217B7B29}" dt="2020-08-31T10:21:25.911" v="478" actId="207"/>
          <ac:spMkLst>
            <pc:docMk/>
            <pc:sldMk cId="2154180425" sldId="305"/>
            <ac:spMk id="4" creationId="{D7FBEDB2-7527-4CA6-BA34-940D1B37F2E0}"/>
          </ac:spMkLst>
        </pc:spChg>
        <pc:spChg chg="mod">
          <ac:chgData name="Isabelle Guise" userId="4efa33d7-de0b-451e-8004-d55b6fdb9f97" providerId="ADAL" clId="{F1BABCD0-9DA9-492F-AC15-BD13217B7B29}" dt="2020-08-31T10:20:55.001" v="473" actId="20577"/>
          <ac:spMkLst>
            <pc:docMk/>
            <pc:sldMk cId="2154180425" sldId="305"/>
            <ac:spMk id="6" creationId="{2B34D43C-2174-4DA1-912D-22E8D49FF3F7}"/>
          </ac:spMkLst>
        </pc:spChg>
        <pc:spChg chg="mod">
          <ac:chgData name="Isabelle Guise" userId="4efa33d7-de0b-451e-8004-d55b6fdb9f97" providerId="ADAL" clId="{F1BABCD0-9DA9-492F-AC15-BD13217B7B29}" dt="2020-08-31T10:20:58.307" v="474" actId="1076"/>
          <ac:spMkLst>
            <pc:docMk/>
            <pc:sldMk cId="2154180425" sldId="305"/>
            <ac:spMk id="7" creationId="{7FD7A73A-44F4-44A4-B320-43CC63855BE4}"/>
          </ac:spMkLst>
        </pc:spChg>
        <pc:picChg chg="del">
          <ac:chgData name="Isabelle Guise" userId="4efa33d7-de0b-451e-8004-d55b6fdb9f97" providerId="ADAL" clId="{F1BABCD0-9DA9-492F-AC15-BD13217B7B29}" dt="2020-08-31T10:20:37.869" v="469" actId="478"/>
          <ac:picMkLst>
            <pc:docMk/>
            <pc:sldMk cId="2154180425" sldId="305"/>
            <ac:picMk id="3" creationId="{5C2B4BAA-A65D-4E88-B12A-7DAFFD5B37B1}"/>
          </ac:picMkLst>
        </pc:picChg>
        <pc:picChg chg="add mod">
          <ac:chgData name="Isabelle Guise" userId="4efa33d7-de0b-451e-8004-d55b6fdb9f97" providerId="ADAL" clId="{F1BABCD0-9DA9-492F-AC15-BD13217B7B29}" dt="2020-08-31T10:27:23.787" v="536" actId="1076"/>
          <ac:picMkLst>
            <pc:docMk/>
            <pc:sldMk cId="2154180425" sldId="305"/>
            <ac:picMk id="8" creationId="{95DEAF1D-3189-4080-8D07-3CA3583F9842}"/>
          </ac:picMkLst>
        </pc:picChg>
      </pc:sldChg>
      <pc:sldChg chg="addSp delSp modSp add ord">
        <pc:chgData name="Isabelle Guise" userId="4efa33d7-de0b-451e-8004-d55b6fdb9f97" providerId="ADAL" clId="{F1BABCD0-9DA9-492F-AC15-BD13217B7B29}" dt="2020-08-31T10:40:38.958" v="639" actId="6549"/>
        <pc:sldMkLst>
          <pc:docMk/>
          <pc:sldMk cId="4231302983" sldId="306"/>
        </pc:sldMkLst>
        <pc:spChg chg="mod">
          <ac:chgData name="Isabelle Guise" userId="4efa33d7-de0b-451e-8004-d55b6fdb9f97" providerId="ADAL" clId="{F1BABCD0-9DA9-492F-AC15-BD13217B7B29}" dt="2020-08-31T10:40:38.958" v="639" actId="6549"/>
          <ac:spMkLst>
            <pc:docMk/>
            <pc:sldMk cId="4231302983" sldId="306"/>
            <ac:spMk id="6" creationId="{E999249D-F5AD-4C48-834E-0EF8D49FD9F3}"/>
          </ac:spMkLst>
        </pc:spChg>
        <pc:spChg chg="del">
          <ac:chgData name="Isabelle Guise" userId="4efa33d7-de0b-451e-8004-d55b6fdb9f97" providerId="ADAL" clId="{F1BABCD0-9DA9-492F-AC15-BD13217B7B29}" dt="2020-08-31T10:37:37.102" v="610" actId="478"/>
          <ac:spMkLst>
            <pc:docMk/>
            <pc:sldMk cId="4231302983" sldId="306"/>
            <ac:spMk id="11" creationId="{82AB63D6-4427-4E8A-B093-E71CDBEE989A}"/>
          </ac:spMkLst>
        </pc:spChg>
        <pc:spChg chg="del">
          <ac:chgData name="Isabelle Guise" userId="4efa33d7-de0b-451e-8004-d55b6fdb9f97" providerId="ADAL" clId="{F1BABCD0-9DA9-492F-AC15-BD13217B7B29}" dt="2020-08-31T10:37:36.353" v="609" actId="478"/>
          <ac:spMkLst>
            <pc:docMk/>
            <pc:sldMk cId="4231302983" sldId="306"/>
            <ac:spMk id="12" creationId="{79B39817-7349-4B50-B11E-6DEB197D9AD1}"/>
          </ac:spMkLst>
        </pc:spChg>
        <pc:picChg chg="add mod">
          <ac:chgData name="Isabelle Guise" userId="4efa33d7-de0b-451e-8004-d55b6fdb9f97" providerId="ADAL" clId="{F1BABCD0-9DA9-492F-AC15-BD13217B7B29}" dt="2020-08-31T10:39:22.092" v="616" actId="1076"/>
          <ac:picMkLst>
            <pc:docMk/>
            <pc:sldMk cId="4231302983" sldId="306"/>
            <ac:picMk id="4" creationId="{CFF310E0-F4CC-4AA9-90FD-D50FF99E1445}"/>
          </ac:picMkLst>
        </pc:picChg>
        <pc:picChg chg="del">
          <ac:chgData name="Isabelle Guise" userId="4efa33d7-de0b-451e-8004-d55b6fdb9f97" providerId="ADAL" clId="{F1BABCD0-9DA9-492F-AC15-BD13217B7B29}" dt="2020-08-31T10:37:34.221" v="608" actId="478"/>
          <ac:picMkLst>
            <pc:docMk/>
            <pc:sldMk cId="4231302983" sldId="306"/>
            <ac:picMk id="14" creationId="{B8178508-5EE1-4035-9D14-A2A1423A5927}"/>
          </ac:picMkLst>
        </pc:picChg>
      </pc:sldChg>
      <pc:sldChg chg="addSp delSp modSp add ord">
        <pc:chgData name="Isabelle Guise" userId="4efa33d7-de0b-451e-8004-d55b6fdb9f97" providerId="ADAL" clId="{F1BABCD0-9DA9-492F-AC15-BD13217B7B29}" dt="2020-08-31T10:45:48.268" v="714" actId="207"/>
        <pc:sldMkLst>
          <pc:docMk/>
          <pc:sldMk cId="250405226" sldId="307"/>
        </pc:sldMkLst>
        <pc:spChg chg="mod">
          <ac:chgData name="Isabelle Guise" userId="4efa33d7-de0b-451e-8004-d55b6fdb9f97" providerId="ADAL" clId="{F1BABCD0-9DA9-492F-AC15-BD13217B7B29}" dt="2020-08-31T10:41:54.015" v="672" actId="20577"/>
          <ac:spMkLst>
            <pc:docMk/>
            <pc:sldMk cId="250405226" sldId="307"/>
            <ac:spMk id="2" creationId="{DA707D62-C130-4662-ADCB-D40A7FA85A08}"/>
          </ac:spMkLst>
        </pc:spChg>
        <pc:spChg chg="del">
          <ac:chgData name="Isabelle Guise" userId="4efa33d7-de0b-451e-8004-d55b6fdb9f97" providerId="ADAL" clId="{F1BABCD0-9DA9-492F-AC15-BD13217B7B29}" dt="2020-08-31T10:45:18.922" v="706" actId="478"/>
          <ac:spMkLst>
            <pc:docMk/>
            <pc:sldMk cId="250405226" sldId="307"/>
            <ac:spMk id="11" creationId="{82AB63D6-4427-4E8A-B093-E71CDBEE989A}"/>
          </ac:spMkLst>
        </pc:spChg>
        <pc:spChg chg="mod">
          <ac:chgData name="Isabelle Guise" userId="4efa33d7-de0b-451e-8004-d55b6fdb9f97" providerId="ADAL" clId="{F1BABCD0-9DA9-492F-AC15-BD13217B7B29}" dt="2020-08-31T10:45:48.268" v="714" actId="207"/>
          <ac:spMkLst>
            <pc:docMk/>
            <pc:sldMk cId="250405226" sldId="307"/>
            <ac:spMk id="12" creationId="{79B39817-7349-4B50-B11E-6DEB197D9AD1}"/>
          </ac:spMkLst>
        </pc:spChg>
        <pc:picChg chg="del">
          <ac:chgData name="Isabelle Guise" userId="4efa33d7-de0b-451e-8004-d55b6fdb9f97" providerId="ADAL" clId="{F1BABCD0-9DA9-492F-AC15-BD13217B7B29}" dt="2020-08-31T10:42:13.180" v="673" actId="478"/>
          <ac:picMkLst>
            <pc:docMk/>
            <pc:sldMk cId="250405226" sldId="307"/>
            <ac:picMk id="14" creationId="{B8178508-5EE1-4035-9D14-A2A1423A5927}"/>
          </ac:picMkLst>
        </pc:picChg>
        <pc:picChg chg="add mod">
          <ac:chgData name="Isabelle Guise" userId="4efa33d7-de0b-451e-8004-d55b6fdb9f97" providerId="ADAL" clId="{F1BABCD0-9DA9-492F-AC15-BD13217B7B29}" dt="2020-08-31T10:45:22.748" v="708" actId="1076"/>
          <ac:picMkLst>
            <pc:docMk/>
            <pc:sldMk cId="250405226" sldId="307"/>
            <ac:picMk id="2050" creationId="{597CF8A5-C6DF-418D-9457-91F9C92CF1D7}"/>
          </ac:picMkLst>
        </pc:picChg>
      </pc:sldChg>
      <pc:sldChg chg="addSp delSp modSp add">
        <pc:chgData name="Isabelle Guise" userId="4efa33d7-de0b-451e-8004-d55b6fdb9f97" providerId="ADAL" clId="{F1BABCD0-9DA9-492F-AC15-BD13217B7B29}" dt="2020-08-31T10:45:39.552" v="713" actId="207"/>
        <pc:sldMkLst>
          <pc:docMk/>
          <pc:sldMk cId="2262863228" sldId="308"/>
        </pc:sldMkLst>
        <pc:spChg chg="del">
          <ac:chgData name="Isabelle Guise" userId="4efa33d7-de0b-451e-8004-d55b6fdb9f97" providerId="ADAL" clId="{F1BABCD0-9DA9-492F-AC15-BD13217B7B29}" dt="2020-08-31T10:43:37.860" v="702" actId="478"/>
          <ac:spMkLst>
            <pc:docMk/>
            <pc:sldMk cId="2262863228" sldId="308"/>
            <ac:spMk id="11" creationId="{82AB63D6-4427-4E8A-B093-E71CDBEE989A}"/>
          </ac:spMkLst>
        </pc:spChg>
        <pc:spChg chg="mod">
          <ac:chgData name="Isabelle Guise" userId="4efa33d7-de0b-451e-8004-d55b6fdb9f97" providerId="ADAL" clId="{F1BABCD0-9DA9-492F-AC15-BD13217B7B29}" dt="2020-08-31T10:45:39.552" v="713" actId="207"/>
          <ac:spMkLst>
            <pc:docMk/>
            <pc:sldMk cId="2262863228" sldId="308"/>
            <ac:spMk id="12" creationId="{79B39817-7349-4B50-B11E-6DEB197D9AD1}"/>
          </ac:spMkLst>
        </pc:spChg>
        <pc:picChg chg="add mod">
          <ac:chgData name="Isabelle Guise" userId="4efa33d7-de0b-451e-8004-d55b6fdb9f97" providerId="ADAL" clId="{F1BABCD0-9DA9-492F-AC15-BD13217B7B29}" dt="2020-08-31T10:44:00.908" v="705" actId="1076"/>
          <ac:picMkLst>
            <pc:docMk/>
            <pc:sldMk cId="2262863228" sldId="308"/>
            <ac:picMk id="1026" creationId="{02E039C4-F017-4AF5-B105-D5F987F96741}"/>
          </ac:picMkLst>
        </pc:picChg>
      </pc:sldChg>
      <pc:sldChg chg="addSp delSp modSp add setBg">
        <pc:chgData name="Isabelle Guise" userId="4efa33d7-de0b-451e-8004-d55b6fdb9f97" providerId="ADAL" clId="{F1BABCD0-9DA9-492F-AC15-BD13217B7B29}" dt="2020-08-31T15:08:50.285" v="835" actId="207"/>
        <pc:sldMkLst>
          <pc:docMk/>
          <pc:sldMk cId="2604701770" sldId="309"/>
        </pc:sldMkLst>
        <pc:spChg chg="mod">
          <ac:chgData name="Isabelle Guise" userId="4efa33d7-de0b-451e-8004-d55b6fdb9f97" providerId="ADAL" clId="{F1BABCD0-9DA9-492F-AC15-BD13217B7B29}" dt="2020-08-31T15:08:50.285" v="835" actId="207"/>
          <ac:spMkLst>
            <pc:docMk/>
            <pc:sldMk cId="2604701770" sldId="309"/>
            <ac:spMk id="11" creationId="{E1842471-7999-40B8-B0E0-0A5518D57AD9}"/>
          </ac:spMkLst>
        </pc:spChg>
        <pc:picChg chg="add mod">
          <ac:chgData name="Isabelle Guise" userId="4efa33d7-de0b-451e-8004-d55b6fdb9f97" providerId="ADAL" clId="{F1BABCD0-9DA9-492F-AC15-BD13217B7B29}" dt="2020-08-31T15:08:35.681" v="834" actId="14861"/>
          <ac:picMkLst>
            <pc:docMk/>
            <pc:sldMk cId="2604701770" sldId="309"/>
            <ac:picMk id="2" creationId="{BEEB8A8F-7312-4DCD-A6B5-8EC6D73E4AA3}"/>
          </ac:picMkLst>
        </pc:picChg>
        <pc:picChg chg="del">
          <ac:chgData name="Isabelle Guise" userId="4efa33d7-de0b-451e-8004-d55b6fdb9f97" providerId="ADAL" clId="{F1BABCD0-9DA9-492F-AC15-BD13217B7B29}" dt="2020-08-31T15:06:21.743" v="801" actId="478"/>
          <ac:picMkLst>
            <pc:docMk/>
            <pc:sldMk cId="2604701770" sldId="309"/>
            <ac:picMk id="6" creationId="{FE7C410F-C72C-4EBB-A7DE-7FCDBB721647}"/>
          </ac:picMkLst>
        </pc:picChg>
      </pc:sldChg>
    </pc:docChg>
  </pc:docChgLst>
  <pc:docChgLst>
    <pc:chgData name="Reseau Entreprendre Occitanie Méditerranée" userId="S::occitanie-mediterranee@reseau-entreprendre.org::b5c2c408-1cf4-4fba-b6ee-133449e6babe" providerId="AD" clId="Web-{1FA5D98A-C833-EC85-FEA0-761C8BDB8772}"/>
    <pc:docChg chg="delSld modSld sldOrd">
      <pc:chgData name="Reseau Entreprendre Occitanie Méditerranée" userId="S::occitanie-mediterranee@reseau-entreprendre.org::b5c2c408-1cf4-4fba-b6ee-133449e6babe" providerId="AD" clId="Web-{1FA5D98A-C833-EC85-FEA0-761C8BDB8772}" dt="2022-05-17T12:08:35.202" v="32"/>
      <pc:docMkLst>
        <pc:docMk/>
      </pc:docMkLst>
      <pc:sldChg chg="modSp">
        <pc:chgData name="Reseau Entreprendre Occitanie Méditerranée" userId="S::occitanie-mediterranee@reseau-entreprendre.org::b5c2c408-1cf4-4fba-b6ee-133449e6babe" providerId="AD" clId="Web-{1FA5D98A-C833-EC85-FEA0-761C8BDB8772}" dt="2022-05-17T12:00:12.767" v="19" actId="20577"/>
        <pc:sldMkLst>
          <pc:docMk/>
          <pc:sldMk cId="3404926064" sldId="312"/>
        </pc:sldMkLst>
        <pc:spChg chg="mod">
          <ac:chgData name="Reseau Entreprendre Occitanie Méditerranée" userId="S::occitanie-mediterranee@reseau-entreprendre.org::b5c2c408-1cf4-4fba-b6ee-133449e6babe" providerId="AD" clId="Web-{1FA5D98A-C833-EC85-FEA0-761C8BDB8772}" dt="2022-05-17T12:00:12.767" v="19" actId="20577"/>
          <ac:spMkLst>
            <pc:docMk/>
            <pc:sldMk cId="3404926064" sldId="312"/>
            <ac:spMk id="4" creationId="{AFCA72AC-EBDB-435F-8264-75E349A3CDFA}"/>
          </ac:spMkLst>
        </pc:spChg>
      </pc:sldChg>
      <pc:sldChg chg="del">
        <pc:chgData name="Reseau Entreprendre Occitanie Méditerranée" userId="S::occitanie-mediterranee@reseau-entreprendre.org::b5c2c408-1cf4-4fba-b6ee-133449e6babe" providerId="AD" clId="Web-{1FA5D98A-C833-EC85-FEA0-761C8BDB8772}" dt="2022-05-17T11:57:18.607" v="9"/>
        <pc:sldMkLst>
          <pc:docMk/>
          <pc:sldMk cId="1437684477" sldId="313"/>
        </pc:sldMkLst>
      </pc:sldChg>
      <pc:sldChg chg="addSp delSp del">
        <pc:chgData name="Reseau Entreprendre Occitanie Méditerranée" userId="S::occitanie-mediterranee@reseau-entreprendre.org::b5c2c408-1cf4-4fba-b6ee-133449e6babe" providerId="AD" clId="Web-{1FA5D98A-C833-EC85-FEA0-761C8BDB8772}" dt="2022-05-17T11:57:15.263" v="6"/>
        <pc:sldMkLst>
          <pc:docMk/>
          <pc:sldMk cId="1032965681" sldId="321"/>
        </pc:sldMkLst>
        <pc:picChg chg="add del">
          <ac:chgData name="Reseau Entreprendre Occitanie Méditerranée" userId="S::occitanie-mediterranee@reseau-entreprendre.org::b5c2c408-1cf4-4fba-b6ee-133449e6babe" providerId="AD" clId="Web-{1FA5D98A-C833-EC85-FEA0-761C8BDB8772}" dt="2022-05-17T11:57:12.888" v="5"/>
          <ac:picMkLst>
            <pc:docMk/>
            <pc:sldMk cId="1032965681" sldId="321"/>
            <ac:picMk id="2" creationId="{7F73BDD4-FB0B-9FF2-2100-C05DB62EA461}"/>
          </ac:picMkLst>
        </pc:picChg>
      </pc:sldChg>
      <pc:sldChg chg="del">
        <pc:chgData name="Reseau Entreprendre Occitanie Méditerranée" userId="S::occitanie-mediterranee@reseau-entreprendre.org::b5c2c408-1cf4-4fba-b6ee-133449e6babe" providerId="AD" clId="Web-{1FA5D98A-C833-EC85-FEA0-761C8BDB8772}" dt="2022-05-17T11:57:16.669" v="7"/>
        <pc:sldMkLst>
          <pc:docMk/>
          <pc:sldMk cId="1971295312" sldId="322"/>
        </pc:sldMkLst>
      </pc:sldChg>
      <pc:sldChg chg="del">
        <pc:chgData name="Reseau Entreprendre Occitanie Méditerranée" userId="S::occitanie-mediterranee@reseau-entreprendre.org::b5c2c408-1cf4-4fba-b6ee-133449e6babe" providerId="AD" clId="Web-{1FA5D98A-C833-EC85-FEA0-761C8BDB8772}" dt="2022-05-17T11:57:17.591" v="8"/>
        <pc:sldMkLst>
          <pc:docMk/>
          <pc:sldMk cId="1642116755" sldId="325"/>
        </pc:sldMkLst>
      </pc:sldChg>
      <pc:sldChg chg="modSp">
        <pc:chgData name="Reseau Entreprendre Occitanie Méditerranée" userId="S::occitanie-mediterranee@reseau-entreprendre.org::b5c2c408-1cf4-4fba-b6ee-133449e6babe" providerId="AD" clId="Web-{1FA5D98A-C833-EC85-FEA0-761C8BDB8772}" dt="2022-05-17T12:05:27.713" v="25" actId="20577"/>
        <pc:sldMkLst>
          <pc:docMk/>
          <pc:sldMk cId="861680031" sldId="326"/>
        </pc:sldMkLst>
        <pc:spChg chg="mod">
          <ac:chgData name="Reseau Entreprendre Occitanie Méditerranée" userId="S::occitanie-mediterranee@reseau-entreprendre.org::b5c2c408-1cf4-4fba-b6ee-133449e6babe" providerId="AD" clId="Web-{1FA5D98A-C833-EC85-FEA0-761C8BDB8772}" dt="2022-05-17T12:05:27.713" v="25" actId="20577"/>
          <ac:spMkLst>
            <pc:docMk/>
            <pc:sldMk cId="861680031" sldId="326"/>
            <ac:spMk id="4" creationId="{AFCA72AC-EBDB-435F-8264-75E349A3CDFA}"/>
          </ac:spMkLst>
        </pc:spChg>
      </pc:sldChg>
      <pc:sldChg chg="addSp">
        <pc:chgData name="Reseau Entreprendre Occitanie Méditerranée" userId="S::occitanie-mediterranee@reseau-entreprendre.org::b5c2c408-1cf4-4fba-b6ee-133449e6babe" providerId="AD" clId="Web-{1FA5D98A-C833-EC85-FEA0-761C8BDB8772}" dt="2022-05-17T11:57:22.732" v="10"/>
        <pc:sldMkLst>
          <pc:docMk/>
          <pc:sldMk cId="1537179127" sldId="327"/>
        </pc:sldMkLst>
        <pc:picChg chg="add">
          <ac:chgData name="Reseau Entreprendre Occitanie Méditerranée" userId="S::occitanie-mediterranee@reseau-entreprendre.org::b5c2c408-1cf4-4fba-b6ee-133449e6babe" providerId="AD" clId="Web-{1FA5D98A-C833-EC85-FEA0-761C8BDB8772}" dt="2022-05-17T11:57:22.732" v="10"/>
          <ac:picMkLst>
            <pc:docMk/>
            <pc:sldMk cId="1537179127" sldId="327"/>
            <ac:picMk id="2" creationId="{50E87526-C495-B941-01A4-711D4B123516}"/>
          </ac:picMkLst>
        </pc:picChg>
      </pc:sldChg>
      <pc:sldChg chg="addSp">
        <pc:chgData name="Reseau Entreprendre Occitanie Méditerranée" userId="S::occitanie-mediterranee@reseau-entreprendre.org::b5c2c408-1cf4-4fba-b6ee-133449e6babe" providerId="AD" clId="Web-{1FA5D98A-C833-EC85-FEA0-761C8BDB8772}" dt="2022-05-17T11:57:33.294" v="13"/>
        <pc:sldMkLst>
          <pc:docMk/>
          <pc:sldMk cId="1183292698" sldId="328"/>
        </pc:sldMkLst>
        <pc:picChg chg="add">
          <ac:chgData name="Reseau Entreprendre Occitanie Méditerranée" userId="S::occitanie-mediterranee@reseau-entreprendre.org::b5c2c408-1cf4-4fba-b6ee-133449e6babe" providerId="AD" clId="Web-{1FA5D98A-C833-EC85-FEA0-761C8BDB8772}" dt="2022-05-17T11:57:33.294" v="13"/>
          <ac:picMkLst>
            <pc:docMk/>
            <pc:sldMk cId="1183292698" sldId="328"/>
            <ac:picMk id="2" creationId="{43664A1F-12B2-0996-373B-6ECAF19BAD09}"/>
          </ac:picMkLst>
        </pc:picChg>
      </pc:sldChg>
      <pc:sldChg chg="addSp">
        <pc:chgData name="Reseau Entreprendre Occitanie Méditerranée" userId="S::occitanie-mediterranee@reseau-entreprendre.org::b5c2c408-1cf4-4fba-b6ee-133449e6babe" providerId="AD" clId="Web-{1FA5D98A-C833-EC85-FEA0-761C8BDB8772}" dt="2022-05-17T11:57:25.935" v="11"/>
        <pc:sldMkLst>
          <pc:docMk/>
          <pc:sldMk cId="2773716902" sldId="329"/>
        </pc:sldMkLst>
        <pc:picChg chg="add">
          <ac:chgData name="Reseau Entreprendre Occitanie Méditerranée" userId="S::occitanie-mediterranee@reseau-entreprendre.org::b5c2c408-1cf4-4fba-b6ee-133449e6babe" providerId="AD" clId="Web-{1FA5D98A-C833-EC85-FEA0-761C8BDB8772}" dt="2022-05-17T11:57:25.935" v="11"/>
          <ac:picMkLst>
            <pc:docMk/>
            <pc:sldMk cId="2773716902" sldId="329"/>
            <ac:picMk id="2" creationId="{9E2A4843-195D-FD0C-2EB8-79B303C39E97}"/>
          </ac:picMkLst>
        </pc:picChg>
      </pc:sldChg>
      <pc:sldChg chg="addSp">
        <pc:chgData name="Reseau Entreprendre Occitanie Méditerranée" userId="S::occitanie-mediterranee@reseau-entreprendre.org::b5c2c408-1cf4-4fba-b6ee-133449e6babe" providerId="AD" clId="Web-{1FA5D98A-C833-EC85-FEA0-761C8BDB8772}" dt="2022-05-17T11:57:29.779" v="12"/>
        <pc:sldMkLst>
          <pc:docMk/>
          <pc:sldMk cId="3485236618" sldId="330"/>
        </pc:sldMkLst>
        <pc:picChg chg="add">
          <ac:chgData name="Reseau Entreprendre Occitanie Méditerranée" userId="S::occitanie-mediterranee@reseau-entreprendre.org::b5c2c408-1cf4-4fba-b6ee-133449e6babe" providerId="AD" clId="Web-{1FA5D98A-C833-EC85-FEA0-761C8BDB8772}" dt="2022-05-17T11:57:29.779" v="12"/>
          <ac:picMkLst>
            <pc:docMk/>
            <pc:sldMk cId="3485236618" sldId="330"/>
            <ac:picMk id="2" creationId="{7DFFC405-4CCE-4FA8-5FA8-13808FE6D661}"/>
          </ac:picMkLst>
        </pc:picChg>
      </pc:sldChg>
      <pc:sldChg chg="addSp delSp modSp ord">
        <pc:chgData name="Reseau Entreprendre Occitanie Méditerranée" userId="S::occitanie-mediterranee@reseau-entreprendre.org::b5c2c408-1cf4-4fba-b6ee-133449e6babe" providerId="AD" clId="Web-{1FA5D98A-C833-EC85-FEA0-761C8BDB8772}" dt="2022-05-17T12:08:35.202" v="32"/>
        <pc:sldMkLst>
          <pc:docMk/>
          <pc:sldMk cId="374605029" sldId="331"/>
        </pc:sldMkLst>
        <pc:spChg chg="add mod">
          <ac:chgData name="Reseau Entreprendre Occitanie Méditerranée" userId="S::occitanie-mediterranee@reseau-entreprendre.org::b5c2c408-1cf4-4fba-b6ee-133449e6babe" providerId="AD" clId="Web-{1FA5D98A-C833-EC85-FEA0-761C8BDB8772}" dt="2022-05-17T12:07:14.966" v="26"/>
          <ac:spMkLst>
            <pc:docMk/>
            <pc:sldMk cId="374605029" sldId="331"/>
            <ac:spMk id="3" creationId="{369F0290-34A6-E1DF-FA6A-018E36C1E1D6}"/>
          </ac:spMkLst>
        </pc:spChg>
        <pc:spChg chg="del">
          <ac:chgData name="Reseau Entreprendre Occitanie Méditerranée" userId="S::occitanie-mediterranee@reseau-entreprendre.org::b5c2c408-1cf4-4fba-b6ee-133449e6babe" providerId="AD" clId="Web-{1FA5D98A-C833-EC85-FEA0-761C8BDB8772}" dt="2022-05-17T12:07:14.966" v="26"/>
          <ac:spMkLst>
            <pc:docMk/>
            <pc:sldMk cId="374605029" sldId="331"/>
            <ac:spMk id="4" creationId="{AFCA72AC-EBDB-435F-8264-75E349A3CDFA}"/>
          </ac:spMkLst>
        </pc:spChg>
        <pc:spChg chg="add">
          <ac:chgData name="Reseau Entreprendre Occitanie Méditerranée" userId="S::occitanie-mediterranee@reseau-entreprendre.org::b5c2c408-1cf4-4fba-b6ee-133449e6babe" providerId="AD" clId="Web-{1FA5D98A-C833-EC85-FEA0-761C8BDB8772}" dt="2022-05-17T12:07:15.981" v="27"/>
          <ac:spMkLst>
            <pc:docMk/>
            <pc:sldMk cId="374605029" sldId="331"/>
            <ac:spMk id="5" creationId="{745FB0EC-C715-E531-C321-3726813FE79C}"/>
          </ac:spMkLst>
        </pc:spChg>
      </pc:sldChg>
      <pc:sldChg chg="modSp">
        <pc:chgData name="Reseau Entreprendre Occitanie Méditerranée" userId="S::occitanie-mediterranee@reseau-entreprendre.org::b5c2c408-1cf4-4fba-b6ee-133449e6babe" providerId="AD" clId="Web-{1FA5D98A-C833-EC85-FEA0-761C8BDB8772}" dt="2022-05-17T11:57:02.106" v="3" actId="1076"/>
        <pc:sldMkLst>
          <pc:docMk/>
          <pc:sldMk cId="3189052888" sldId="332"/>
        </pc:sldMkLst>
        <pc:spChg chg="mod">
          <ac:chgData name="Reseau Entreprendre Occitanie Méditerranée" userId="S::occitanie-mediterranee@reseau-entreprendre.org::b5c2c408-1cf4-4fba-b6ee-133449e6babe" providerId="AD" clId="Web-{1FA5D98A-C833-EC85-FEA0-761C8BDB8772}" dt="2022-05-17T11:56:54.590" v="1" actId="20577"/>
          <ac:spMkLst>
            <pc:docMk/>
            <pc:sldMk cId="3189052888" sldId="332"/>
            <ac:spMk id="8" creationId="{E702CBE6-DB3E-594E-BE64-31DBE3B3B418}"/>
          </ac:spMkLst>
        </pc:spChg>
        <pc:spChg chg="mod">
          <ac:chgData name="Reseau Entreprendre Occitanie Méditerranée" userId="S::occitanie-mediterranee@reseau-entreprendre.org::b5c2c408-1cf4-4fba-b6ee-133449e6babe" providerId="AD" clId="Web-{1FA5D98A-C833-EC85-FEA0-761C8BDB8772}" dt="2022-05-17T11:57:02.106" v="3" actId="1076"/>
          <ac:spMkLst>
            <pc:docMk/>
            <pc:sldMk cId="3189052888" sldId="332"/>
            <ac:spMk id="13" creationId="{F06D67FC-F2C5-BB41-88ED-22DC0D659BF4}"/>
          </ac:spMkLst>
        </pc:spChg>
      </pc:sldChg>
      <pc:sldChg chg="ord">
        <pc:chgData name="Reseau Entreprendre Occitanie Méditerranée" userId="S::occitanie-mediterranee@reseau-entreprendre.org::b5c2c408-1cf4-4fba-b6ee-133449e6babe" providerId="AD" clId="Web-{1FA5D98A-C833-EC85-FEA0-761C8BDB8772}" dt="2022-05-17T12:07:45.576" v="30"/>
        <pc:sldMkLst>
          <pc:docMk/>
          <pc:sldMk cId="1148389928" sldId="335"/>
        </pc:sldMkLst>
      </pc:sldChg>
    </pc:docChg>
  </pc:docChgLst>
  <pc:docChgLst>
    <pc:chgData name="Reseau Entreprendre Occitanie Méditerranée" userId="b5c2c408-1cf4-4fba-b6ee-133449e6babe" providerId="ADAL" clId="{A12293F1-EDF8-44F7-8095-20F555ED7C98}"/>
    <pc:docChg chg="custSel modSld">
      <pc:chgData name="Reseau Entreprendre Occitanie Méditerranée" userId="b5c2c408-1cf4-4fba-b6ee-133449e6babe" providerId="ADAL" clId="{A12293F1-EDF8-44F7-8095-20F555ED7C98}" dt="2022-05-31T14:58:20.623" v="79" actId="313"/>
      <pc:docMkLst>
        <pc:docMk/>
      </pc:docMkLst>
      <pc:sldChg chg="modSp mod">
        <pc:chgData name="Reseau Entreprendre Occitanie Méditerranée" userId="b5c2c408-1cf4-4fba-b6ee-133449e6babe" providerId="ADAL" clId="{A12293F1-EDF8-44F7-8095-20F555ED7C98}" dt="2022-05-31T14:36:28.935" v="14" actId="20577"/>
        <pc:sldMkLst>
          <pc:docMk/>
          <pc:sldMk cId="1032965681" sldId="321"/>
        </pc:sldMkLst>
        <pc:spChg chg="mod">
          <ac:chgData name="Reseau Entreprendre Occitanie Méditerranée" userId="b5c2c408-1cf4-4fba-b6ee-133449e6babe" providerId="ADAL" clId="{A12293F1-EDF8-44F7-8095-20F555ED7C98}" dt="2022-05-31T14:36:27.100" v="13" actId="20577"/>
          <ac:spMkLst>
            <pc:docMk/>
            <pc:sldMk cId="1032965681" sldId="321"/>
            <ac:spMk id="14" creationId="{1829BA44-B477-4A93-ACEE-B6EEAA10F1D4}"/>
          </ac:spMkLst>
        </pc:spChg>
        <pc:spChg chg="mod">
          <ac:chgData name="Reseau Entreprendre Occitanie Méditerranée" userId="b5c2c408-1cf4-4fba-b6ee-133449e6babe" providerId="ADAL" clId="{A12293F1-EDF8-44F7-8095-20F555ED7C98}" dt="2022-05-31T14:36:28.935" v="14" actId="20577"/>
          <ac:spMkLst>
            <pc:docMk/>
            <pc:sldMk cId="1032965681" sldId="321"/>
            <ac:spMk id="29" creationId="{7468FCDB-5836-4A76-9D19-6F40B75BE530}"/>
          </ac:spMkLst>
        </pc:spChg>
        <pc:spChg chg="mod">
          <ac:chgData name="Reseau Entreprendre Occitanie Méditerranée" userId="b5c2c408-1cf4-4fba-b6ee-133449e6babe" providerId="ADAL" clId="{A12293F1-EDF8-44F7-8095-20F555ED7C98}" dt="2022-05-31T14:28:09.181" v="2" actId="20577"/>
          <ac:spMkLst>
            <pc:docMk/>
            <pc:sldMk cId="1032965681" sldId="321"/>
            <ac:spMk id="32" creationId="{9EDA31E7-EC11-4969-8D33-772ECECB1644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31:04.937" v="7" actId="20577"/>
        <pc:sldMkLst>
          <pc:docMk/>
          <pc:sldMk cId="1971295312" sldId="322"/>
        </pc:sldMkLst>
        <pc:spChg chg="mod">
          <ac:chgData name="Reseau Entreprendre Occitanie Méditerranée" userId="b5c2c408-1cf4-4fba-b6ee-133449e6babe" providerId="ADAL" clId="{A12293F1-EDF8-44F7-8095-20F555ED7C98}" dt="2022-05-31T14:31:04.937" v="7" actId="20577"/>
          <ac:spMkLst>
            <pc:docMk/>
            <pc:sldMk cId="1971295312" sldId="322"/>
            <ac:spMk id="16" creationId="{6F0FF743-9885-49AE-9C19-06113A634690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56:14.717" v="46" actId="20577"/>
        <pc:sldMkLst>
          <pc:docMk/>
          <pc:sldMk cId="2591374925" sldId="337"/>
        </pc:sldMkLst>
        <pc:spChg chg="mod">
          <ac:chgData name="Reseau Entreprendre Occitanie Méditerranée" userId="b5c2c408-1cf4-4fba-b6ee-133449e6babe" providerId="ADAL" clId="{A12293F1-EDF8-44F7-8095-20F555ED7C98}" dt="2022-05-31T14:55:50.726" v="40" actId="20577"/>
          <ac:spMkLst>
            <pc:docMk/>
            <pc:sldMk cId="2591374925" sldId="337"/>
            <ac:spMk id="9" creationId="{109950E6-69EA-234C-BE37-8D561290AA2C}"/>
          </ac:spMkLst>
        </pc:spChg>
        <pc:spChg chg="mod">
          <ac:chgData name="Reseau Entreprendre Occitanie Méditerranée" userId="b5c2c408-1cf4-4fba-b6ee-133449e6babe" providerId="ADAL" clId="{A12293F1-EDF8-44F7-8095-20F555ED7C98}" dt="2022-05-31T14:56:14.717" v="46" actId="20577"/>
          <ac:spMkLst>
            <pc:docMk/>
            <pc:sldMk cId="2591374925" sldId="337"/>
            <ac:spMk id="24" creationId="{E1E44957-7DCA-708A-D049-B0E93C857C2D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33:42.395" v="12" actId="20577"/>
        <pc:sldMkLst>
          <pc:docMk/>
          <pc:sldMk cId="3425984143" sldId="354"/>
        </pc:sldMkLst>
        <pc:spChg chg="mod">
          <ac:chgData name="Reseau Entreprendre Occitanie Méditerranée" userId="b5c2c408-1cf4-4fba-b6ee-133449e6babe" providerId="ADAL" clId="{A12293F1-EDF8-44F7-8095-20F555ED7C98}" dt="2022-05-31T14:33:42.395" v="12" actId="20577"/>
          <ac:spMkLst>
            <pc:docMk/>
            <pc:sldMk cId="3425984143" sldId="354"/>
            <ac:spMk id="10" creationId="{E5E9E85B-ABDF-DAA5-8608-58870555FAA1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55:32.679" v="39" actId="20577"/>
        <pc:sldMkLst>
          <pc:docMk/>
          <pc:sldMk cId="1139064602" sldId="373"/>
        </pc:sldMkLst>
        <pc:spChg chg="mod">
          <ac:chgData name="Reseau Entreprendre Occitanie Méditerranée" userId="b5c2c408-1cf4-4fba-b6ee-133449e6babe" providerId="ADAL" clId="{A12293F1-EDF8-44F7-8095-20F555ED7C98}" dt="2022-05-31T14:55:32.679" v="39" actId="20577"/>
          <ac:spMkLst>
            <pc:docMk/>
            <pc:sldMk cId="1139064602" sldId="373"/>
            <ac:spMk id="10" creationId="{09915B51-8550-A013-6F09-6EFD33D8F5A7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58:20.623" v="79" actId="313"/>
        <pc:sldMkLst>
          <pc:docMk/>
          <pc:sldMk cId="373122131" sldId="374"/>
        </pc:sldMkLst>
        <pc:spChg chg="mod">
          <ac:chgData name="Reseau Entreprendre Occitanie Méditerranée" userId="b5c2c408-1cf4-4fba-b6ee-133449e6babe" providerId="ADAL" clId="{A12293F1-EDF8-44F7-8095-20F555ED7C98}" dt="2022-05-31T14:58:20.623" v="79" actId="313"/>
          <ac:spMkLst>
            <pc:docMk/>
            <pc:sldMk cId="373122131" sldId="374"/>
            <ac:spMk id="5" creationId="{4526FF3A-1B22-30F9-1821-C394F69FC9D6}"/>
          </ac:spMkLst>
        </pc:spChg>
        <pc:spChg chg="mod">
          <ac:chgData name="Reseau Entreprendre Occitanie Méditerranée" userId="b5c2c408-1cf4-4fba-b6ee-133449e6babe" providerId="ADAL" clId="{A12293F1-EDF8-44F7-8095-20F555ED7C98}" dt="2022-05-31T14:56:28.549" v="48" actId="20577"/>
          <ac:spMkLst>
            <pc:docMk/>
            <pc:sldMk cId="373122131" sldId="374"/>
            <ac:spMk id="9" creationId="{1C58FB11-7FC5-8447-8559-E0E9525268FF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54:43.287" v="35" actId="20577"/>
        <pc:sldMkLst>
          <pc:docMk/>
          <pc:sldMk cId="3339578401" sldId="375"/>
        </pc:sldMkLst>
        <pc:spChg chg="mod">
          <ac:chgData name="Reseau Entreprendre Occitanie Méditerranée" userId="b5c2c408-1cf4-4fba-b6ee-133449e6babe" providerId="ADAL" clId="{A12293F1-EDF8-44F7-8095-20F555ED7C98}" dt="2022-05-31T14:54:43.287" v="35" actId="20577"/>
          <ac:spMkLst>
            <pc:docMk/>
            <pc:sldMk cId="3339578401" sldId="375"/>
            <ac:spMk id="28" creationId="{746C2253-B635-A929-0803-A7659602FAFB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55:13.371" v="37" actId="20577"/>
        <pc:sldMkLst>
          <pc:docMk/>
          <pc:sldMk cId="2965381162" sldId="376"/>
        </pc:sldMkLst>
        <pc:spChg chg="mod">
          <ac:chgData name="Reseau Entreprendre Occitanie Méditerranée" userId="b5c2c408-1cf4-4fba-b6ee-133449e6babe" providerId="ADAL" clId="{A12293F1-EDF8-44F7-8095-20F555ED7C98}" dt="2022-05-31T14:55:13.371" v="37" actId="20577"/>
          <ac:spMkLst>
            <pc:docMk/>
            <pc:sldMk cId="2965381162" sldId="376"/>
            <ac:spMk id="6" creationId="{82A2D5B0-9D07-081A-C029-81733D785FE6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38:28.279" v="22" actId="20577"/>
        <pc:sldMkLst>
          <pc:docMk/>
          <pc:sldMk cId="2728613827" sldId="379"/>
        </pc:sldMkLst>
        <pc:spChg chg="mod">
          <ac:chgData name="Reseau Entreprendre Occitanie Méditerranée" userId="b5c2c408-1cf4-4fba-b6ee-133449e6babe" providerId="ADAL" clId="{A12293F1-EDF8-44F7-8095-20F555ED7C98}" dt="2022-05-31T14:38:28.279" v="22" actId="20577"/>
          <ac:spMkLst>
            <pc:docMk/>
            <pc:sldMk cId="2728613827" sldId="379"/>
            <ac:spMk id="13" creationId="{45E1EB4F-21EC-5FEB-B9FB-F091E1C36241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40:08.952" v="27" actId="20577"/>
        <pc:sldMkLst>
          <pc:docMk/>
          <pc:sldMk cId="3508498456" sldId="380"/>
        </pc:sldMkLst>
        <pc:spChg chg="mod">
          <ac:chgData name="Reseau Entreprendre Occitanie Méditerranée" userId="b5c2c408-1cf4-4fba-b6ee-133449e6babe" providerId="ADAL" clId="{A12293F1-EDF8-44F7-8095-20F555ED7C98}" dt="2022-05-31T14:40:08.952" v="27" actId="20577"/>
          <ac:spMkLst>
            <pc:docMk/>
            <pc:sldMk cId="3508498456" sldId="380"/>
            <ac:spMk id="6" creationId="{8615AED6-EBFE-B64E-E4FE-2718E53519FF}"/>
          </ac:spMkLst>
        </pc:spChg>
      </pc:sldChg>
      <pc:sldChg chg="modSp mod">
        <pc:chgData name="Reseau Entreprendre Occitanie Méditerranée" userId="b5c2c408-1cf4-4fba-b6ee-133449e6babe" providerId="ADAL" clId="{A12293F1-EDF8-44F7-8095-20F555ED7C98}" dt="2022-05-31T14:39:17.570" v="23" actId="1076"/>
        <pc:sldMkLst>
          <pc:docMk/>
          <pc:sldMk cId="2770435775" sldId="384"/>
        </pc:sldMkLst>
        <pc:picChg chg="mod">
          <ac:chgData name="Reseau Entreprendre Occitanie Méditerranée" userId="b5c2c408-1cf4-4fba-b6ee-133449e6babe" providerId="ADAL" clId="{A12293F1-EDF8-44F7-8095-20F555ED7C98}" dt="2022-05-31T14:39:17.570" v="23" actId="1076"/>
          <ac:picMkLst>
            <pc:docMk/>
            <pc:sldMk cId="2770435775" sldId="384"/>
            <ac:picMk id="14" creationId="{05F08391-FE18-8346-4809-4E8A96B653CC}"/>
          </ac:picMkLst>
        </pc:picChg>
      </pc:sldChg>
    </pc:docChg>
  </pc:docChgLst>
  <pc:docChgLst>
    <pc:chgData name="Gilles CAPELLA" userId="1bd989da-882e-424a-9c8e-7641f41984dd" providerId="ADAL" clId="{CA96DD22-4F56-2D43-A226-20FFFFDFD02F}"/>
    <pc:docChg chg="undo custSel modSld">
      <pc:chgData name="Gilles CAPELLA" userId="1bd989da-882e-424a-9c8e-7641f41984dd" providerId="ADAL" clId="{CA96DD22-4F56-2D43-A226-20FFFFDFD02F}" dt="2023-06-05T14:18:38.527" v="16" actId="14100"/>
      <pc:docMkLst>
        <pc:docMk/>
      </pc:docMkLst>
      <pc:sldChg chg="modSp mod">
        <pc:chgData name="Gilles CAPELLA" userId="1bd989da-882e-424a-9c8e-7641f41984dd" providerId="ADAL" clId="{CA96DD22-4F56-2D43-A226-20FFFFDFD02F}" dt="2023-06-05T14:16:49.479" v="13" actId="20577"/>
        <pc:sldMkLst>
          <pc:docMk/>
          <pc:sldMk cId="1963754827" sldId="325"/>
        </pc:sldMkLst>
        <pc:spChg chg="mod">
          <ac:chgData name="Gilles CAPELLA" userId="1bd989da-882e-424a-9c8e-7641f41984dd" providerId="ADAL" clId="{CA96DD22-4F56-2D43-A226-20FFFFDFD02F}" dt="2023-06-05T14:16:49.479" v="13" actId="20577"/>
          <ac:spMkLst>
            <pc:docMk/>
            <pc:sldMk cId="1963754827" sldId="325"/>
            <ac:spMk id="30" creationId="{FB40A944-1B0A-41AB-8BF5-A04AF26FE48A}"/>
          </ac:spMkLst>
        </pc:spChg>
      </pc:sldChg>
      <pc:sldChg chg="modSp mod">
        <pc:chgData name="Gilles CAPELLA" userId="1bd989da-882e-424a-9c8e-7641f41984dd" providerId="ADAL" clId="{CA96DD22-4F56-2D43-A226-20FFFFDFD02F}" dt="2023-06-05T14:18:38.527" v="16" actId="14100"/>
        <pc:sldMkLst>
          <pc:docMk/>
          <pc:sldMk cId="3457375843" sldId="361"/>
        </pc:sldMkLst>
        <pc:picChg chg="mod">
          <ac:chgData name="Gilles CAPELLA" userId="1bd989da-882e-424a-9c8e-7641f41984dd" providerId="ADAL" clId="{CA96DD22-4F56-2D43-A226-20FFFFDFD02F}" dt="2023-06-05T14:18:38.527" v="16" actId="14100"/>
          <ac:picMkLst>
            <pc:docMk/>
            <pc:sldMk cId="3457375843" sldId="361"/>
            <ac:picMk id="10" creationId="{48BB77F7-A88F-F298-70FB-BE662F55EB17}"/>
          </ac:picMkLst>
        </pc:picChg>
      </pc:sldChg>
      <pc:sldChg chg="modSp mod">
        <pc:chgData name="Gilles CAPELLA" userId="1bd989da-882e-424a-9c8e-7641f41984dd" providerId="ADAL" clId="{CA96DD22-4F56-2D43-A226-20FFFFDFD02F}" dt="2023-06-05T14:16:25.631" v="7" actId="20577"/>
        <pc:sldMkLst>
          <pc:docMk/>
          <pc:sldMk cId="1861815737" sldId="388"/>
        </pc:sldMkLst>
        <pc:spChg chg="mod">
          <ac:chgData name="Gilles CAPELLA" userId="1bd989da-882e-424a-9c8e-7641f41984dd" providerId="ADAL" clId="{CA96DD22-4F56-2D43-A226-20FFFFDFD02F}" dt="2023-06-05T14:16:25.631" v="7" actId="20577"/>
          <ac:spMkLst>
            <pc:docMk/>
            <pc:sldMk cId="1861815737" sldId="388"/>
            <ac:spMk id="11" creationId="{7903B3C9-085D-CE1F-C25C-C3333738CB3D}"/>
          </ac:spMkLst>
        </pc:spChg>
      </pc:sldChg>
    </pc:docChg>
  </pc:docChgLst>
  <pc:docChgLst>
    <pc:chgData name="Gilles CAPELLA" userId="1bd989da-882e-424a-9c8e-7641f41984dd" providerId="ADAL" clId="{89207E7D-3C65-A145-A71E-A6ADBFBCB781}"/>
    <pc:docChg chg="modSld">
      <pc:chgData name="Gilles CAPELLA" userId="1bd989da-882e-424a-9c8e-7641f41984dd" providerId="ADAL" clId="{89207E7D-3C65-A145-A71E-A6ADBFBCB781}" dt="2024-04-15T10:00:28.369" v="4" actId="20577"/>
      <pc:docMkLst>
        <pc:docMk/>
      </pc:docMkLst>
      <pc:sldChg chg="modSp mod">
        <pc:chgData name="Gilles CAPELLA" userId="1bd989da-882e-424a-9c8e-7641f41984dd" providerId="ADAL" clId="{89207E7D-3C65-A145-A71E-A6ADBFBCB781}" dt="2024-04-15T10:00:28.369" v="4" actId="20577"/>
        <pc:sldMkLst>
          <pc:docMk/>
          <pc:sldMk cId="2409793024" sldId="577"/>
        </pc:sldMkLst>
        <pc:spChg chg="mod">
          <ac:chgData name="Gilles CAPELLA" userId="1bd989da-882e-424a-9c8e-7641f41984dd" providerId="ADAL" clId="{89207E7D-3C65-A145-A71E-A6ADBFBCB781}" dt="2024-04-15T10:00:28.369" v="4" actId="20577"/>
          <ac:spMkLst>
            <pc:docMk/>
            <pc:sldMk cId="2409793024" sldId="577"/>
            <ac:spMk id="7" creationId="{0410A269-3BAC-A2A2-8828-CEE533EB6E47}"/>
          </ac:spMkLst>
        </pc:spChg>
      </pc:sldChg>
    </pc:docChg>
  </pc:docChgLst>
  <pc:docChgLst>
    <pc:chgData name="Gilles CAPELLA" userId="1bd989da-882e-424a-9c8e-7641f41984dd" providerId="ADAL" clId="{E1FAEC78-5929-FB40-A3A1-75A13F428F10}"/>
    <pc:docChg chg="undo custSel modSld">
      <pc:chgData name="Gilles CAPELLA" userId="1bd989da-882e-424a-9c8e-7641f41984dd" providerId="ADAL" clId="{E1FAEC78-5929-FB40-A3A1-75A13F428F10}" dt="2023-09-25T13:23:28.886" v="98" actId="113"/>
      <pc:docMkLst>
        <pc:docMk/>
      </pc:docMkLst>
      <pc:sldChg chg="modSp mod">
        <pc:chgData name="Gilles CAPELLA" userId="1bd989da-882e-424a-9c8e-7641f41984dd" providerId="ADAL" clId="{E1FAEC78-5929-FB40-A3A1-75A13F428F10}" dt="2023-09-25T13:22:44.569" v="43" actId="1076"/>
        <pc:sldMkLst>
          <pc:docMk/>
          <pc:sldMk cId="4174776032" sldId="380"/>
        </pc:sldMkLst>
        <pc:spChg chg="mod">
          <ac:chgData name="Gilles CAPELLA" userId="1bd989da-882e-424a-9c8e-7641f41984dd" providerId="ADAL" clId="{E1FAEC78-5929-FB40-A3A1-75A13F428F10}" dt="2023-09-25T13:22:44.569" v="43" actId="1076"/>
          <ac:spMkLst>
            <pc:docMk/>
            <pc:sldMk cId="4174776032" sldId="380"/>
            <ac:spMk id="2" creationId="{704B1DBA-0A1D-5D84-33C5-4659CAC892AD}"/>
          </ac:spMkLst>
        </pc:spChg>
        <pc:picChg chg="mod">
          <ac:chgData name="Gilles CAPELLA" userId="1bd989da-882e-424a-9c8e-7641f41984dd" providerId="ADAL" clId="{E1FAEC78-5929-FB40-A3A1-75A13F428F10}" dt="2023-09-25T13:22:20.192" v="24" actId="1076"/>
          <ac:picMkLst>
            <pc:docMk/>
            <pc:sldMk cId="4174776032" sldId="380"/>
            <ac:picMk id="12" creationId="{C7127A13-2C4F-4A42-A508-6C7B795AC215}"/>
          </ac:picMkLst>
        </pc:picChg>
      </pc:sldChg>
      <pc:sldChg chg="modSp mod">
        <pc:chgData name="Gilles CAPELLA" userId="1bd989da-882e-424a-9c8e-7641f41984dd" providerId="ADAL" clId="{E1FAEC78-5929-FB40-A3A1-75A13F428F10}" dt="2023-09-25T13:23:28.886" v="98" actId="113"/>
        <pc:sldMkLst>
          <pc:docMk/>
          <pc:sldMk cId="1861815737" sldId="388"/>
        </pc:sldMkLst>
        <pc:spChg chg="mod">
          <ac:chgData name="Gilles CAPELLA" userId="1bd989da-882e-424a-9c8e-7641f41984dd" providerId="ADAL" clId="{E1FAEC78-5929-FB40-A3A1-75A13F428F10}" dt="2023-09-25T13:23:28.886" v="98" actId="113"/>
          <ac:spMkLst>
            <pc:docMk/>
            <pc:sldMk cId="1861815737" sldId="388"/>
            <ac:spMk id="10" creationId="{8155F0AE-D9DC-BB11-A204-15AE37F1D20A}"/>
          </ac:spMkLst>
        </pc:spChg>
      </pc:sldChg>
    </pc:docChg>
  </pc:docChgLst>
  <pc:docChgLst>
    <pc:chgData name="Isabelle Guise" userId="4efa33d7-de0b-451e-8004-d55b6fdb9f97" providerId="ADAL" clId="{71604164-4C22-4C71-9728-298BCFACB209}"/>
    <pc:docChg chg="modSld">
      <pc:chgData name="Isabelle Guise" userId="4efa33d7-de0b-451e-8004-d55b6fdb9f97" providerId="ADAL" clId="{71604164-4C22-4C71-9728-298BCFACB209}" dt="2020-11-04T09:40:54.435" v="1" actId="1076"/>
      <pc:docMkLst>
        <pc:docMk/>
      </pc:docMkLst>
      <pc:sldChg chg="modSp">
        <pc:chgData name="Isabelle Guise" userId="4efa33d7-de0b-451e-8004-d55b6fdb9f97" providerId="ADAL" clId="{71604164-4C22-4C71-9728-298BCFACB209}" dt="2020-11-04T09:40:54.435" v="1" actId="1076"/>
        <pc:sldMkLst>
          <pc:docMk/>
          <pc:sldMk cId="3155000266" sldId="311"/>
        </pc:sldMkLst>
        <pc:spChg chg="mod">
          <ac:chgData name="Isabelle Guise" userId="4efa33d7-de0b-451e-8004-d55b6fdb9f97" providerId="ADAL" clId="{71604164-4C22-4C71-9728-298BCFACB209}" dt="2020-11-04T09:40:54.435" v="1" actId="1076"/>
          <ac:spMkLst>
            <pc:docMk/>
            <pc:sldMk cId="3155000266" sldId="311"/>
            <ac:spMk id="2" creationId="{49D76448-8774-40D4-BEA8-8480F16C6174}"/>
          </ac:spMkLst>
        </pc:spChg>
      </pc:sldChg>
    </pc:docChg>
  </pc:docChgLst>
  <pc:docChgLst>
    <pc:chgData name="Reseau Entreprendre Occitanie Méditerranée" userId="b5c2c408-1cf4-4fba-b6ee-133449e6babe" providerId="ADAL" clId="{69222BE5-7B32-0F40-9D07-97CB060BFB14}"/>
    <pc:docChg chg="custSel addSld delSld modSld sldOrd">
      <pc:chgData name="Reseau Entreprendre Occitanie Méditerranée" userId="b5c2c408-1cf4-4fba-b6ee-133449e6babe" providerId="ADAL" clId="{69222BE5-7B32-0F40-9D07-97CB060BFB14}" dt="2023-03-21T08:28:46.841" v="44"/>
      <pc:docMkLst>
        <pc:docMk/>
      </pc:docMkLst>
      <pc:sldChg chg="delSp modSp mod">
        <pc:chgData name="Reseau Entreprendre Occitanie Méditerranée" userId="b5c2c408-1cf4-4fba-b6ee-133449e6babe" providerId="ADAL" clId="{69222BE5-7B32-0F40-9D07-97CB060BFB14}" dt="2023-03-21T08:21:57.659" v="3" actId="1076"/>
        <pc:sldMkLst>
          <pc:docMk/>
          <pc:sldMk cId="3404926064" sldId="312"/>
        </pc:sldMkLst>
        <pc:spChg chg="mod">
          <ac:chgData name="Reseau Entreprendre Occitanie Méditerranée" userId="b5c2c408-1cf4-4fba-b6ee-133449e6babe" providerId="ADAL" clId="{69222BE5-7B32-0F40-9D07-97CB060BFB14}" dt="2023-03-21T08:21:52.897" v="2" actId="1076"/>
          <ac:spMkLst>
            <pc:docMk/>
            <pc:sldMk cId="3404926064" sldId="312"/>
            <ac:spMk id="5" creationId="{64352411-6094-4FE4-A2C6-B27ABE79E87A}"/>
          </ac:spMkLst>
        </pc:spChg>
        <pc:spChg chg="mod">
          <ac:chgData name="Reseau Entreprendre Occitanie Méditerranée" userId="b5c2c408-1cf4-4fba-b6ee-133449e6babe" providerId="ADAL" clId="{69222BE5-7B32-0F40-9D07-97CB060BFB14}" dt="2023-03-21T08:21:57.659" v="3" actId="1076"/>
          <ac:spMkLst>
            <pc:docMk/>
            <pc:sldMk cId="3404926064" sldId="312"/>
            <ac:spMk id="10" creationId="{5A325583-84E4-1101-D904-CBA7A22F0299}"/>
          </ac:spMkLst>
        </pc:spChg>
        <pc:spChg chg="del">
          <ac:chgData name="Reseau Entreprendre Occitanie Méditerranée" userId="b5c2c408-1cf4-4fba-b6ee-133449e6babe" providerId="ADAL" clId="{69222BE5-7B32-0F40-9D07-97CB060BFB14}" dt="2023-03-21T08:21:43.457" v="0" actId="478"/>
          <ac:spMkLst>
            <pc:docMk/>
            <pc:sldMk cId="3404926064" sldId="312"/>
            <ac:spMk id="11" creationId="{F71919C3-4365-A46B-1155-C061DD0E1783}"/>
          </ac:spMkLst>
        </pc:spChg>
      </pc:sldChg>
      <pc:sldChg chg="del">
        <pc:chgData name="Reseau Entreprendre Occitanie Méditerranée" userId="b5c2c408-1cf4-4fba-b6ee-133449e6babe" providerId="ADAL" clId="{69222BE5-7B32-0F40-9D07-97CB060BFB14}" dt="2023-03-21T08:27:14.160" v="41" actId="2696"/>
        <pc:sldMkLst>
          <pc:docMk/>
          <pc:sldMk cId="1642116755" sldId="325"/>
        </pc:sldMkLst>
      </pc:sldChg>
      <pc:sldChg chg="add">
        <pc:chgData name="Reseau Entreprendre Occitanie Méditerranée" userId="b5c2c408-1cf4-4fba-b6ee-133449e6babe" providerId="ADAL" clId="{69222BE5-7B32-0F40-9D07-97CB060BFB14}" dt="2023-03-21T08:27:25.029" v="42"/>
        <pc:sldMkLst>
          <pc:docMk/>
          <pc:sldMk cId="1963754827" sldId="325"/>
        </pc:sldMkLst>
      </pc:sldChg>
      <pc:sldChg chg="ord">
        <pc:chgData name="Reseau Entreprendre Occitanie Méditerranée" userId="b5c2c408-1cf4-4fba-b6ee-133449e6babe" providerId="ADAL" clId="{69222BE5-7B32-0F40-9D07-97CB060BFB14}" dt="2023-03-21T08:26:36.400" v="35" actId="20578"/>
        <pc:sldMkLst>
          <pc:docMk/>
          <pc:sldMk cId="2591374925" sldId="337"/>
        </pc:sldMkLst>
      </pc:sldChg>
      <pc:sldChg chg="del">
        <pc:chgData name="Reseau Entreprendre Occitanie Méditerranée" userId="b5c2c408-1cf4-4fba-b6ee-133449e6babe" providerId="ADAL" clId="{69222BE5-7B32-0F40-9D07-97CB060BFB14}" dt="2023-03-21T08:23:14.503" v="8" actId="2696"/>
        <pc:sldMkLst>
          <pc:docMk/>
          <pc:sldMk cId="4172631530" sldId="362"/>
        </pc:sldMkLst>
      </pc:sldChg>
      <pc:sldChg chg="del">
        <pc:chgData name="Reseau Entreprendre Occitanie Méditerranée" userId="b5c2c408-1cf4-4fba-b6ee-133449e6babe" providerId="ADAL" clId="{69222BE5-7B32-0F40-9D07-97CB060BFB14}" dt="2023-03-21T08:23:20.890" v="12" actId="2696"/>
        <pc:sldMkLst>
          <pc:docMk/>
          <pc:sldMk cId="887152834" sldId="364"/>
        </pc:sldMkLst>
      </pc:sldChg>
      <pc:sldChg chg="del">
        <pc:chgData name="Reseau Entreprendre Occitanie Méditerranée" userId="b5c2c408-1cf4-4fba-b6ee-133449e6babe" providerId="ADAL" clId="{69222BE5-7B32-0F40-9D07-97CB060BFB14}" dt="2023-03-21T08:23:14.040" v="7" actId="2696"/>
        <pc:sldMkLst>
          <pc:docMk/>
          <pc:sldMk cId="1189633064" sldId="365"/>
        </pc:sldMkLst>
      </pc:sldChg>
      <pc:sldChg chg="modSp mod">
        <pc:chgData name="Reseau Entreprendre Occitanie Méditerranée" userId="b5c2c408-1cf4-4fba-b6ee-133449e6babe" providerId="ADAL" clId="{69222BE5-7B32-0F40-9D07-97CB060BFB14}" dt="2023-03-21T08:26:47.275" v="40" actId="20577"/>
        <pc:sldMkLst>
          <pc:docMk/>
          <pc:sldMk cId="1115766073" sldId="371"/>
        </pc:sldMkLst>
        <pc:spChg chg="mod">
          <ac:chgData name="Reseau Entreprendre Occitanie Méditerranée" userId="b5c2c408-1cf4-4fba-b6ee-133449e6babe" providerId="ADAL" clId="{69222BE5-7B32-0F40-9D07-97CB060BFB14}" dt="2023-03-21T08:26:47.275" v="40" actId="20577"/>
          <ac:spMkLst>
            <pc:docMk/>
            <pc:sldMk cId="1115766073" sldId="371"/>
            <ac:spMk id="9" creationId="{1C58FB11-7FC5-8447-8559-E0E9525268FF}"/>
          </ac:spMkLst>
        </pc:spChg>
      </pc:sldChg>
      <pc:sldChg chg="del">
        <pc:chgData name="Reseau Entreprendre Occitanie Méditerranée" userId="b5c2c408-1cf4-4fba-b6ee-133449e6babe" providerId="ADAL" clId="{69222BE5-7B32-0F40-9D07-97CB060BFB14}" dt="2023-03-21T08:26:30.120" v="34" actId="2696"/>
        <pc:sldMkLst>
          <pc:docMk/>
          <pc:sldMk cId="1139064602" sldId="373"/>
        </pc:sldMkLst>
      </pc:sldChg>
      <pc:sldChg chg="del">
        <pc:chgData name="Reseau Entreprendre Occitanie Méditerranée" userId="b5c2c408-1cf4-4fba-b6ee-133449e6babe" providerId="ADAL" clId="{69222BE5-7B32-0F40-9D07-97CB060BFB14}" dt="2023-03-21T08:27:37.831" v="43" actId="2696"/>
        <pc:sldMkLst>
          <pc:docMk/>
          <pc:sldMk cId="1967465367" sldId="381"/>
        </pc:sldMkLst>
      </pc:sldChg>
      <pc:sldChg chg="add">
        <pc:chgData name="Reseau Entreprendre Occitanie Méditerranée" userId="b5c2c408-1cf4-4fba-b6ee-133449e6babe" providerId="ADAL" clId="{69222BE5-7B32-0F40-9D07-97CB060BFB14}" dt="2023-03-21T08:28:46.841" v="44"/>
        <pc:sldMkLst>
          <pc:docMk/>
          <pc:sldMk cId="4057188797" sldId="381"/>
        </pc:sldMkLst>
      </pc:sldChg>
      <pc:sldChg chg="del">
        <pc:chgData name="Reseau Entreprendre Occitanie Méditerranée" userId="b5c2c408-1cf4-4fba-b6ee-133449e6babe" providerId="ADAL" clId="{69222BE5-7B32-0F40-9D07-97CB060BFB14}" dt="2023-03-21T08:25:35.591" v="27" actId="2696"/>
        <pc:sldMkLst>
          <pc:docMk/>
          <pc:sldMk cId="3813359224" sldId="383"/>
        </pc:sldMkLst>
      </pc:sldChg>
      <pc:sldChg chg="del">
        <pc:chgData name="Reseau Entreprendre Occitanie Méditerranée" userId="b5c2c408-1cf4-4fba-b6ee-133449e6babe" providerId="ADAL" clId="{69222BE5-7B32-0F40-9D07-97CB060BFB14}" dt="2023-03-21T08:27:14.160" v="41" actId="2696"/>
        <pc:sldMkLst>
          <pc:docMk/>
          <pc:sldMk cId="996078121" sldId="577"/>
        </pc:sldMkLst>
      </pc:sldChg>
      <pc:sldChg chg="add">
        <pc:chgData name="Reseau Entreprendre Occitanie Méditerranée" userId="b5c2c408-1cf4-4fba-b6ee-133449e6babe" providerId="ADAL" clId="{69222BE5-7B32-0F40-9D07-97CB060BFB14}" dt="2023-03-21T08:27:25.029" v="42"/>
        <pc:sldMkLst>
          <pc:docMk/>
          <pc:sldMk cId="2409793024" sldId="577"/>
        </pc:sldMkLst>
      </pc:sldChg>
      <pc:sldChg chg="del">
        <pc:chgData name="Reseau Entreprendre Occitanie Méditerranée" userId="b5c2c408-1cf4-4fba-b6ee-133449e6babe" providerId="ADAL" clId="{69222BE5-7B32-0F40-9D07-97CB060BFB14}" dt="2023-03-21T08:23:03.913" v="6" actId="2696"/>
        <pc:sldMkLst>
          <pc:docMk/>
          <pc:sldMk cId="4130561509" sldId="586"/>
        </pc:sldMkLst>
      </pc:sldChg>
      <pc:sldChg chg="del">
        <pc:chgData name="Reseau Entreprendre Occitanie Méditerranée" userId="b5c2c408-1cf4-4fba-b6ee-133449e6babe" providerId="ADAL" clId="{69222BE5-7B32-0F40-9D07-97CB060BFB14}" dt="2023-03-21T08:23:18.212" v="9" actId="2696"/>
        <pc:sldMkLst>
          <pc:docMk/>
          <pc:sldMk cId="3136657821" sldId="612"/>
        </pc:sldMkLst>
      </pc:sldChg>
      <pc:sldChg chg="del">
        <pc:chgData name="Reseau Entreprendre Occitanie Méditerranée" userId="b5c2c408-1cf4-4fba-b6ee-133449e6babe" providerId="ADAL" clId="{69222BE5-7B32-0F40-9D07-97CB060BFB14}" dt="2023-03-21T08:27:14.160" v="41" actId="2696"/>
        <pc:sldMkLst>
          <pc:docMk/>
          <pc:sldMk cId="2346549237" sldId="614"/>
        </pc:sldMkLst>
      </pc:sldChg>
      <pc:sldChg chg="add">
        <pc:chgData name="Reseau Entreprendre Occitanie Méditerranée" userId="b5c2c408-1cf4-4fba-b6ee-133449e6babe" providerId="ADAL" clId="{69222BE5-7B32-0F40-9D07-97CB060BFB14}" dt="2023-03-21T08:27:25.029" v="42"/>
        <pc:sldMkLst>
          <pc:docMk/>
          <pc:sldMk cId="4059430515" sldId="614"/>
        </pc:sldMkLst>
      </pc:sldChg>
      <pc:sldChg chg="del">
        <pc:chgData name="Reseau Entreprendre Occitanie Méditerranée" userId="b5c2c408-1cf4-4fba-b6ee-133449e6babe" providerId="ADAL" clId="{69222BE5-7B32-0F40-9D07-97CB060BFB14}" dt="2023-03-21T08:23:01.686" v="4" actId="2696"/>
        <pc:sldMkLst>
          <pc:docMk/>
          <pc:sldMk cId="445081947" sldId="615"/>
        </pc:sldMkLst>
      </pc:sldChg>
      <pc:sldChg chg="add">
        <pc:chgData name="Reseau Entreprendre Occitanie Méditerranée" userId="b5c2c408-1cf4-4fba-b6ee-133449e6babe" providerId="ADAL" clId="{69222BE5-7B32-0F40-9D07-97CB060BFB14}" dt="2023-03-21T08:24:47.415" v="16"/>
        <pc:sldMkLst>
          <pc:docMk/>
          <pc:sldMk cId="3433662176" sldId="615"/>
        </pc:sldMkLst>
      </pc:sldChg>
      <pc:sldChg chg="addSp delSp modSp add mod">
        <pc:chgData name="Reseau Entreprendre Occitanie Méditerranée" userId="b5c2c408-1cf4-4fba-b6ee-133449e6babe" providerId="ADAL" clId="{69222BE5-7B32-0F40-9D07-97CB060BFB14}" dt="2023-03-21T08:25:17.897" v="23" actId="1076"/>
        <pc:sldMkLst>
          <pc:docMk/>
          <pc:sldMk cId="3167360080" sldId="616"/>
        </pc:sldMkLst>
        <pc:spChg chg="del">
          <ac:chgData name="Reseau Entreprendre Occitanie Méditerranée" userId="b5c2c408-1cf4-4fba-b6ee-133449e6babe" providerId="ADAL" clId="{69222BE5-7B32-0F40-9D07-97CB060BFB14}" dt="2023-03-21T08:25:11.627" v="20" actId="478"/>
          <ac:spMkLst>
            <pc:docMk/>
            <pc:sldMk cId="3167360080" sldId="616"/>
            <ac:spMk id="10" creationId="{32EF88AB-8274-CC1F-9ADA-21DB3A270914}"/>
          </ac:spMkLst>
        </pc:spChg>
        <pc:spChg chg="del">
          <ac:chgData name="Reseau Entreprendre Occitanie Méditerranée" userId="b5c2c408-1cf4-4fba-b6ee-133449e6babe" providerId="ADAL" clId="{69222BE5-7B32-0F40-9D07-97CB060BFB14}" dt="2023-03-21T08:25:13.745" v="21" actId="478"/>
          <ac:spMkLst>
            <pc:docMk/>
            <pc:sldMk cId="3167360080" sldId="616"/>
            <ac:spMk id="11" creationId="{92B02D7E-7395-EC2C-D1F4-81B702A5EA79}"/>
          </ac:spMkLst>
        </pc:spChg>
        <pc:picChg chg="add mod">
          <ac:chgData name="Reseau Entreprendre Occitanie Méditerranée" userId="b5c2c408-1cf4-4fba-b6ee-133449e6babe" providerId="ADAL" clId="{69222BE5-7B32-0F40-9D07-97CB060BFB14}" dt="2023-03-21T08:25:17.897" v="23" actId="1076"/>
          <ac:picMkLst>
            <pc:docMk/>
            <pc:sldMk cId="3167360080" sldId="616"/>
            <ac:picMk id="2" creationId="{C6CDDD10-3886-70FF-1185-14696CE7CBD1}"/>
          </ac:picMkLst>
        </pc:picChg>
        <pc:picChg chg="add mod">
          <ac:chgData name="Reseau Entreprendre Occitanie Méditerranée" userId="b5c2c408-1cf4-4fba-b6ee-133449e6babe" providerId="ADAL" clId="{69222BE5-7B32-0F40-9D07-97CB060BFB14}" dt="2023-03-21T08:25:17.897" v="23" actId="1076"/>
          <ac:picMkLst>
            <pc:docMk/>
            <pc:sldMk cId="3167360080" sldId="616"/>
            <ac:picMk id="3" creationId="{3C60459F-54FB-F423-B31F-406C5214E257}"/>
          </ac:picMkLst>
        </pc:picChg>
        <pc:picChg chg="del">
          <ac:chgData name="Reseau Entreprendre Occitanie Méditerranée" userId="b5c2c408-1cf4-4fba-b6ee-133449e6babe" providerId="ADAL" clId="{69222BE5-7B32-0F40-9D07-97CB060BFB14}" dt="2023-03-21T08:25:08.509" v="19" actId="478"/>
          <ac:picMkLst>
            <pc:docMk/>
            <pc:sldMk cId="3167360080" sldId="616"/>
            <ac:picMk id="6" creationId="{606E594F-3A10-6EF2-8ACC-B24CEFE02336}"/>
          </ac:picMkLst>
        </pc:picChg>
      </pc:sldChg>
      <pc:sldChg chg="addSp delSp modSp add mod">
        <pc:chgData name="Reseau Entreprendre Occitanie Méditerranée" userId="b5c2c408-1cf4-4fba-b6ee-133449e6babe" providerId="ADAL" clId="{69222BE5-7B32-0F40-9D07-97CB060BFB14}" dt="2023-03-21T08:26:07.031" v="33" actId="1076"/>
        <pc:sldMkLst>
          <pc:docMk/>
          <pc:sldMk cId="160888314" sldId="617"/>
        </pc:sldMkLst>
        <pc:spChg chg="del">
          <ac:chgData name="Reseau Entreprendre Occitanie Méditerranée" userId="b5c2c408-1cf4-4fba-b6ee-133449e6babe" providerId="ADAL" clId="{69222BE5-7B32-0F40-9D07-97CB060BFB14}" dt="2023-03-21T08:25:28.899" v="26" actId="478"/>
          <ac:spMkLst>
            <pc:docMk/>
            <pc:sldMk cId="160888314" sldId="617"/>
            <ac:spMk id="10" creationId="{32EF88AB-8274-CC1F-9ADA-21DB3A270914}"/>
          </ac:spMkLst>
        </pc:spChg>
        <pc:spChg chg="del">
          <ac:chgData name="Reseau Entreprendre Occitanie Méditerranée" userId="b5c2c408-1cf4-4fba-b6ee-133449e6babe" providerId="ADAL" clId="{69222BE5-7B32-0F40-9D07-97CB060BFB14}" dt="2023-03-21T08:25:27.046" v="25" actId="478"/>
          <ac:spMkLst>
            <pc:docMk/>
            <pc:sldMk cId="160888314" sldId="617"/>
            <ac:spMk id="11" creationId="{92B02D7E-7395-EC2C-D1F4-81B702A5EA79}"/>
          </ac:spMkLst>
        </pc:spChg>
        <pc:picChg chg="add mod">
          <ac:chgData name="Reseau Entreprendre Occitanie Méditerranée" userId="b5c2c408-1cf4-4fba-b6ee-133449e6babe" providerId="ADAL" clId="{69222BE5-7B32-0F40-9D07-97CB060BFB14}" dt="2023-03-21T08:26:07.031" v="33" actId="1076"/>
          <ac:picMkLst>
            <pc:docMk/>
            <pc:sldMk cId="160888314" sldId="617"/>
            <ac:picMk id="2" creationId="{5058726D-E685-F312-C1AF-0DD2A49BACAF}"/>
          </ac:picMkLst>
        </pc:picChg>
        <pc:picChg chg="add mod">
          <ac:chgData name="Reseau Entreprendre Occitanie Méditerranée" userId="b5c2c408-1cf4-4fba-b6ee-133449e6babe" providerId="ADAL" clId="{69222BE5-7B32-0F40-9D07-97CB060BFB14}" dt="2023-03-21T08:26:07.031" v="33" actId="1076"/>
          <ac:picMkLst>
            <pc:docMk/>
            <pc:sldMk cId="160888314" sldId="617"/>
            <ac:picMk id="3" creationId="{9C82B5AD-5E45-C41B-A884-4CF692E7CA58}"/>
          </ac:picMkLst>
        </pc:picChg>
        <pc:picChg chg="del">
          <ac:chgData name="Reseau Entreprendre Occitanie Méditerranée" userId="b5c2c408-1cf4-4fba-b6ee-133449e6babe" providerId="ADAL" clId="{69222BE5-7B32-0F40-9D07-97CB060BFB14}" dt="2023-03-21T08:25:24.264" v="24" actId="478"/>
          <ac:picMkLst>
            <pc:docMk/>
            <pc:sldMk cId="160888314" sldId="617"/>
            <ac:picMk id="6" creationId="{606E594F-3A10-6EF2-8ACC-B24CEFE02336}"/>
          </ac:picMkLst>
        </pc:picChg>
      </pc:sldChg>
      <pc:sldChg chg="del">
        <pc:chgData name="Reseau Entreprendre Occitanie Méditerranée" userId="b5c2c408-1cf4-4fba-b6ee-133449e6babe" providerId="ADAL" clId="{69222BE5-7B32-0F40-9D07-97CB060BFB14}" dt="2023-03-21T08:23:02.974" v="5" actId="2696"/>
        <pc:sldMkLst>
          <pc:docMk/>
          <pc:sldMk cId="3861402187" sldId="617"/>
        </pc:sldMkLst>
      </pc:sldChg>
      <pc:sldChg chg="del">
        <pc:chgData name="Reseau Entreprendre Occitanie Méditerranée" userId="b5c2c408-1cf4-4fba-b6ee-133449e6babe" providerId="ADAL" clId="{69222BE5-7B32-0F40-9D07-97CB060BFB14}" dt="2023-03-21T08:23:20.204" v="10" actId="2696"/>
        <pc:sldMkLst>
          <pc:docMk/>
          <pc:sldMk cId="2870635677" sldId="618"/>
        </pc:sldMkLst>
      </pc:sldChg>
      <pc:sldChg chg="addSp modSp add mod">
        <pc:chgData name="Reseau Entreprendre Occitanie Méditerranée" userId="b5c2c408-1cf4-4fba-b6ee-133449e6babe" providerId="ADAL" clId="{69222BE5-7B32-0F40-9D07-97CB060BFB14}" dt="2023-03-21T08:25:53.675" v="31" actId="1076"/>
        <pc:sldMkLst>
          <pc:docMk/>
          <pc:sldMk cId="3428764159" sldId="618"/>
        </pc:sldMkLst>
        <pc:picChg chg="add mod">
          <ac:chgData name="Reseau Entreprendre Occitanie Méditerranée" userId="b5c2c408-1cf4-4fba-b6ee-133449e6babe" providerId="ADAL" clId="{69222BE5-7B32-0F40-9D07-97CB060BFB14}" dt="2023-03-21T08:25:53.675" v="31" actId="1076"/>
          <ac:picMkLst>
            <pc:docMk/>
            <pc:sldMk cId="3428764159" sldId="618"/>
            <ac:picMk id="2" creationId="{86971504-1D13-51E9-F09A-76EC012DC04A}"/>
          </ac:picMkLst>
        </pc:picChg>
        <pc:picChg chg="add mod">
          <ac:chgData name="Reseau Entreprendre Occitanie Méditerranée" userId="b5c2c408-1cf4-4fba-b6ee-133449e6babe" providerId="ADAL" clId="{69222BE5-7B32-0F40-9D07-97CB060BFB14}" dt="2023-03-21T08:25:53.675" v="31" actId="1076"/>
          <ac:picMkLst>
            <pc:docMk/>
            <pc:sldMk cId="3428764159" sldId="618"/>
            <ac:picMk id="3" creationId="{3B8333C8-F7E3-D896-3D43-748A8D90EBD8}"/>
          </ac:picMkLst>
        </pc:picChg>
      </pc:sldChg>
      <pc:sldChg chg="del">
        <pc:chgData name="Reseau Entreprendre Occitanie Méditerranée" userId="b5c2c408-1cf4-4fba-b6ee-133449e6babe" providerId="ADAL" clId="{69222BE5-7B32-0F40-9D07-97CB060BFB14}" dt="2023-03-21T08:23:21.277" v="13" actId="2696"/>
        <pc:sldMkLst>
          <pc:docMk/>
          <pc:sldMk cId="162125581" sldId="619"/>
        </pc:sldMkLst>
      </pc:sldChg>
      <pc:sldChg chg="del">
        <pc:chgData name="Reseau Entreprendre Occitanie Méditerranée" userId="b5c2c408-1cf4-4fba-b6ee-133449e6babe" providerId="ADAL" clId="{69222BE5-7B32-0F40-9D07-97CB060BFB14}" dt="2023-03-21T08:23:20.489" v="11" actId="2696"/>
        <pc:sldMkLst>
          <pc:docMk/>
          <pc:sldMk cId="121744524" sldId="620"/>
        </pc:sldMkLst>
      </pc:sldChg>
      <pc:sldChg chg="del">
        <pc:chgData name="Reseau Entreprendre Occitanie Méditerranée" userId="b5c2c408-1cf4-4fba-b6ee-133449e6babe" providerId="ADAL" clId="{69222BE5-7B32-0F40-9D07-97CB060BFB14}" dt="2023-03-21T08:23:22.069" v="14" actId="2696"/>
        <pc:sldMkLst>
          <pc:docMk/>
          <pc:sldMk cId="956144600" sldId="621"/>
        </pc:sldMkLst>
      </pc:sldChg>
      <pc:sldChg chg="del">
        <pc:chgData name="Reseau Entreprendre Occitanie Méditerranée" userId="b5c2c408-1cf4-4fba-b6ee-133449e6babe" providerId="ADAL" clId="{69222BE5-7B32-0F40-9D07-97CB060BFB14}" dt="2023-03-21T08:23:22.612" v="15" actId="2696"/>
        <pc:sldMkLst>
          <pc:docMk/>
          <pc:sldMk cId="874008510" sldId="622"/>
        </pc:sldMkLst>
      </pc:sldChg>
    </pc:docChg>
  </pc:docChgLst>
  <pc:docChgLst>
    <pc:chgData name="Isabelle Guise" userId="4efa33d7-de0b-451e-8004-d55b6fdb9f97" providerId="ADAL" clId="{57CD2A34-82B7-4A4C-920D-B2A6B27B5EA5}"/>
    <pc:docChg chg="undo custSel addSld modSld sldOrd modMainMaster">
      <pc:chgData name="Isabelle Guise" userId="4efa33d7-de0b-451e-8004-d55b6fdb9f97" providerId="ADAL" clId="{57CD2A34-82B7-4A4C-920D-B2A6B27B5EA5}" dt="2020-07-16T14:10:29.187" v="1103" actId="1076"/>
      <pc:docMkLst>
        <pc:docMk/>
      </pc:docMkLst>
      <pc:sldChg chg="addSp delSp modSp">
        <pc:chgData name="Isabelle Guise" userId="4efa33d7-de0b-451e-8004-d55b6fdb9f97" providerId="ADAL" clId="{57CD2A34-82B7-4A4C-920D-B2A6B27B5EA5}" dt="2020-07-16T13:22:26.331" v="802"/>
        <pc:sldMkLst>
          <pc:docMk/>
          <pc:sldMk cId="212520633" sldId="256"/>
        </pc:sldMkLst>
        <pc:spChg chg="mod">
          <ac:chgData name="Isabelle Guise" userId="4efa33d7-de0b-451e-8004-d55b6fdb9f97" providerId="ADAL" clId="{57CD2A34-82B7-4A4C-920D-B2A6B27B5EA5}" dt="2020-07-16T09:54:22.907" v="269" actId="1076"/>
          <ac:spMkLst>
            <pc:docMk/>
            <pc:sldMk cId="212520633" sldId="256"/>
            <ac:spMk id="4" creationId="{1A38B0DD-E3A0-4E9D-95F4-D125F6404B7A}"/>
          </ac:spMkLst>
        </pc:spChg>
        <pc:spChg chg="mod">
          <ac:chgData name="Isabelle Guise" userId="4efa33d7-de0b-451e-8004-d55b6fdb9f97" providerId="ADAL" clId="{57CD2A34-82B7-4A4C-920D-B2A6B27B5EA5}" dt="2020-07-16T09:54:17.851" v="268" actId="1076"/>
          <ac:spMkLst>
            <pc:docMk/>
            <pc:sldMk cId="212520633" sldId="256"/>
            <ac:spMk id="5" creationId="{9654C9FD-8CF6-4CF3-87D0-32AE570B2A4B}"/>
          </ac:spMkLst>
        </pc:spChg>
        <pc:spChg chg="mod">
          <ac:chgData name="Isabelle Guise" userId="4efa33d7-de0b-451e-8004-d55b6fdb9f97" providerId="ADAL" clId="{57CD2A34-82B7-4A4C-920D-B2A6B27B5EA5}" dt="2020-07-16T09:54:10.583" v="267" actId="207"/>
          <ac:spMkLst>
            <pc:docMk/>
            <pc:sldMk cId="212520633" sldId="256"/>
            <ac:spMk id="6" creationId="{D8A20756-CE04-4A41-830D-DCF56932EC2E}"/>
          </ac:spMkLst>
        </pc:spChg>
        <pc:spChg chg="mod">
          <ac:chgData name="Isabelle Guise" userId="4efa33d7-de0b-451e-8004-d55b6fdb9f97" providerId="ADAL" clId="{57CD2A34-82B7-4A4C-920D-B2A6B27B5EA5}" dt="2020-07-16T09:53:31.169" v="264" actId="207"/>
          <ac:spMkLst>
            <pc:docMk/>
            <pc:sldMk cId="212520633" sldId="256"/>
            <ac:spMk id="7" creationId="{E86BB3B7-F7FA-4F73-A8BF-DD044AE3D0FC}"/>
          </ac:spMkLst>
        </pc:spChg>
        <pc:spChg chg="mod">
          <ac:chgData name="Isabelle Guise" userId="4efa33d7-de0b-451e-8004-d55b6fdb9f97" providerId="ADAL" clId="{57CD2A34-82B7-4A4C-920D-B2A6B27B5EA5}" dt="2020-07-16T09:53:54.711" v="266" actId="207"/>
          <ac:spMkLst>
            <pc:docMk/>
            <pc:sldMk cId="212520633" sldId="256"/>
            <ac:spMk id="8" creationId="{B372F51A-F619-407D-8F54-46AB806C7B13}"/>
          </ac:spMkLst>
        </pc:spChg>
        <pc:picChg chg="add del mod">
          <ac:chgData name="Isabelle Guise" userId="4efa33d7-de0b-451e-8004-d55b6fdb9f97" providerId="ADAL" clId="{57CD2A34-82B7-4A4C-920D-B2A6B27B5EA5}" dt="2020-07-16T13:22:26.331" v="802"/>
          <ac:picMkLst>
            <pc:docMk/>
            <pc:sldMk cId="212520633" sldId="256"/>
            <ac:picMk id="19" creationId="{45D7FAE5-78E6-4D21-9F8F-C79092C687AC}"/>
          </ac:picMkLst>
        </pc:picChg>
      </pc:sldChg>
      <pc:sldChg chg="addSp delSp modSp">
        <pc:chgData name="Isabelle Guise" userId="4efa33d7-de0b-451e-8004-d55b6fdb9f97" providerId="ADAL" clId="{57CD2A34-82B7-4A4C-920D-B2A6B27B5EA5}" dt="2020-07-16T14:03:32.956" v="1094" actId="947"/>
        <pc:sldMkLst>
          <pc:docMk/>
          <pc:sldMk cId="3228750940" sldId="258"/>
        </pc:sldMkLst>
        <pc:spChg chg="mod">
          <ac:chgData name="Isabelle Guise" userId="4efa33d7-de0b-451e-8004-d55b6fdb9f97" providerId="ADAL" clId="{57CD2A34-82B7-4A4C-920D-B2A6B27B5EA5}" dt="2020-07-16T09:50:11.379" v="222" actId="1076"/>
          <ac:spMkLst>
            <pc:docMk/>
            <pc:sldMk cId="3228750940" sldId="258"/>
            <ac:spMk id="6" creationId="{D8A20756-CE04-4A41-830D-DCF56932EC2E}"/>
          </ac:spMkLst>
        </pc:spChg>
        <pc:spChg chg="mod">
          <ac:chgData name="Isabelle Guise" userId="4efa33d7-de0b-451e-8004-d55b6fdb9f97" providerId="ADAL" clId="{57CD2A34-82B7-4A4C-920D-B2A6B27B5EA5}" dt="2020-07-16T14:03:06.581" v="1090" actId="20577"/>
          <ac:spMkLst>
            <pc:docMk/>
            <pc:sldMk cId="3228750940" sldId="258"/>
            <ac:spMk id="7" creationId="{E86BB3B7-F7FA-4F73-A8BF-DD044AE3D0FC}"/>
          </ac:spMkLst>
        </pc:spChg>
        <pc:spChg chg="mod">
          <ac:chgData name="Isabelle Guise" userId="4efa33d7-de0b-451e-8004-d55b6fdb9f97" providerId="ADAL" clId="{57CD2A34-82B7-4A4C-920D-B2A6B27B5EA5}" dt="2020-07-16T09:52:25.002" v="256" actId="1076"/>
          <ac:spMkLst>
            <pc:docMk/>
            <pc:sldMk cId="3228750940" sldId="258"/>
            <ac:spMk id="8" creationId="{B372F51A-F619-407D-8F54-46AB806C7B13}"/>
          </ac:spMkLst>
        </pc:spChg>
        <pc:spChg chg="mod">
          <ac:chgData name="Isabelle Guise" userId="4efa33d7-de0b-451e-8004-d55b6fdb9f97" providerId="ADAL" clId="{57CD2A34-82B7-4A4C-920D-B2A6B27B5EA5}" dt="2020-07-16T09:52:21.559" v="255" actId="1076"/>
          <ac:spMkLst>
            <pc:docMk/>
            <pc:sldMk cId="3228750940" sldId="258"/>
            <ac:spMk id="9" creationId="{6125401D-BD05-4DB0-AC64-A288045D4DDA}"/>
          </ac:spMkLst>
        </pc:spChg>
        <pc:spChg chg="mod">
          <ac:chgData name="Isabelle Guise" userId="4efa33d7-de0b-451e-8004-d55b6fdb9f97" providerId="ADAL" clId="{57CD2A34-82B7-4A4C-920D-B2A6B27B5EA5}" dt="2020-07-16T10:18:25.024" v="372" actId="6549"/>
          <ac:spMkLst>
            <pc:docMk/>
            <pc:sldMk cId="3228750940" sldId="258"/>
            <ac:spMk id="11" creationId="{E1842471-7999-40B8-B0E0-0A5518D57AD9}"/>
          </ac:spMkLst>
        </pc:spChg>
        <pc:spChg chg="add del mod">
          <ac:chgData name="Isabelle Guise" userId="4efa33d7-de0b-451e-8004-d55b6fdb9f97" providerId="ADAL" clId="{57CD2A34-82B7-4A4C-920D-B2A6B27B5EA5}" dt="2020-07-16T09:38:17.785" v="78" actId="478"/>
          <ac:spMkLst>
            <pc:docMk/>
            <pc:sldMk cId="3228750940" sldId="258"/>
            <ac:spMk id="12" creationId="{F69B2F5D-971C-4DE8-8613-DEF5C33F6BC0}"/>
          </ac:spMkLst>
        </pc:spChg>
        <pc:spChg chg="mod">
          <ac:chgData name="Isabelle Guise" userId="4efa33d7-de0b-451e-8004-d55b6fdb9f97" providerId="ADAL" clId="{57CD2A34-82B7-4A4C-920D-B2A6B27B5EA5}" dt="2020-07-16T09:52:16.875" v="254" actId="14100"/>
          <ac:spMkLst>
            <pc:docMk/>
            <pc:sldMk cId="3228750940" sldId="258"/>
            <ac:spMk id="13" creationId="{61F56ADA-FC0C-412B-BE67-59E920A903BA}"/>
          </ac:spMkLst>
        </pc:spChg>
        <pc:spChg chg="add mod">
          <ac:chgData name="Isabelle Guise" userId="4efa33d7-de0b-451e-8004-d55b6fdb9f97" providerId="ADAL" clId="{57CD2A34-82B7-4A4C-920D-B2A6B27B5EA5}" dt="2020-07-16T14:03:18.869" v="1091" actId="947"/>
          <ac:spMkLst>
            <pc:docMk/>
            <pc:sldMk cId="3228750940" sldId="258"/>
            <ac:spMk id="14" creationId="{ECCB9E6C-3D72-4574-8B31-67A0F7446E8A}"/>
          </ac:spMkLst>
        </pc:spChg>
        <pc:spChg chg="add mod">
          <ac:chgData name="Isabelle Guise" userId="4efa33d7-de0b-451e-8004-d55b6fdb9f97" providerId="ADAL" clId="{57CD2A34-82B7-4A4C-920D-B2A6B27B5EA5}" dt="2020-07-16T14:03:32.956" v="1094" actId="947"/>
          <ac:spMkLst>
            <pc:docMk/>
            <pc:sldMk cId="3228750940" sldId="258"/>
            <ac:spMk id="15" creationId="{39F697E9-5230-4D44-8087-E79DD8DF43C5}"/>
          </ac:spMkLst>
        </pc:spChg>
        <pc:spChg chg="mod">
          <ac:chgData name="Isabelle Guise" userId="4efa33d7-de0b-451e-8004-d55b6fdb9f97" providerId="ADAL" clId="{57CD2A34-82B7-4A4C-920D-B2A6B27B5EA5}" dt="2020-07-16T09:52:12.659" v="253" actId="14100"/>
          <ac:spMkLst>
            <pc:docMk/>
            <pc:sldMk cId="3228750940" sldId="258"/>
            <ac:spMk id="16" creationId="{0F110D3F-A3B6-46A0-BD7B-A82A4E127F39}"/>
          </ac:spMkLst>
        </pc:spChg>
        <pc:spChg chg="add mod">
          <ac:chgData name="Isabelle Guise" userId="4efa33d7-de0b-451e-8004-d55b6fdb9f97" providerId="ADAL" clId="{57CD2A34-82B7-4A4C-920D-B2A6B27B5EA5}" dt="2020-07-16T09:52:32.418" v="257" actId="1076"/>
          <ac:spMkLst>
            <pc:docMk/>
            <pc:sldMk cId="3228750940" sldId="258"/>
            <ac:spMk id="17" creationId="{21047AB7-099E-44E8-9E74-E3C190C92E71}"/>
          </ac:spMkLst>
        </pc:spChg>
        <pc:spChg chg="add mod">
          <ac:chgData name="Isabelle Guise" userId="4efa33d7-de0b-451e-8004-d55b6fdb9f97" providerId="ADAL" clId="{57CD2A34-82B7-4A4C-920D-B2A6B27B5EA5}" dt="2020-07-16T09:59:02.001" v="273" actId="20577"/>
          <ac:spMkLst>
            <pc:docMk/>
            <pc:sldMk cId="3228750940" sldId="258"/>
            <ac:spMk id="18" creationId="{2E62016E-7783-45E1-BD9C-034E3343C1E5}"/>
          </ac:spMkLst>
        </pc:spChg>
      </pc:sldChg>
      <pc:sldChg chg="addSp delSp modSp">
        <pc:chgData name="Isabelle Guise" userId="4efa33d7-de0b-451e-8004-d55b6fdb9f97" providerId="ADAL" clId="{57CD2A34-82B7-4A4C-920D-B2A6B27B5EA5}" dt="2020-07-16T13:51:21.465" v="891" actId="1076"/>
        <pc:sldMkLst>
          <pc:docMk/>
          <pc:sldMk cId="968523071" sldId="259"/>
        </pc:sldMkLst>
        <pc:spChg chg="mod">
          <ac:chgData name="Isabelle Guise" userId="4efa33d7-de0b-451e-8004-d55b6fdb9f97" providerId="ADAL" clId="{57CD2A34-82B7-4A4C-920D-B2A6B27B5EA5}" dt="2020-07-16T09:33:49.945" v="58" actId="1076"/>
          <ac:spMkLst>
            <pc:docMk/>
            <pc:sldMk cId="968523071" sldId="259"/>
            <ac:spMk id="2" creationId="{F6690E9D-B9DE-4442-A893-D817CDC6F087}"/>
          </ac:spMkLst>
        </pc:spChg>
        <pc:spChg chg="mod">
          <ac:chgData name="Isabelle Guise" userId="4efa33d7-de0b-451e-8004-d55b6fdb9f97" providerId="ADAL" clId="{57CD2A34-82B7-4A4C-920D-B2A6B27B5EA5}" dt="2020-07-16T09:33:38.882" v="56" actId="1076"/>
          <ac:spMkLst>
            <pc:docMk/>
            <pc:sldMk cId="968523071" sldId="259"/>
            <ac:spMk id="3" creationId="{3F40C9D9-698F-4A45-92FC-4171963F59CE}"/>
          </ac:spMkLst>
        </pc:spChg>
        <pc:spChg chg="add mod ord">
          <ac:chgData name="Isabelle Guise" userId="4efa33d7-de0b-451e-8004-d55b6fdb9f97" providerId="ADAL" clId="{57CD2A34-82B7-4A4C-920D-B2A6B27B5EA5}" dt="2020-07-16T13:51:17.232" v="890" actId="14100"/>
          <ac:spMkLst>
            <pc:docMk/>
            <pc:sldMk cId="968523071" sldId="259"/>
            <ac:spMk id="4" creationId="{419FA593-2CF8-4617-9545-1E8761827732}"/>
          </ac:spMkLst>
        </pc:spChg>
        <pc:spChg chg="add del mod">
          <ac:chgData name="Isabelle Guise" userId="4efa33d7-de0b-451e-8004-d55b6fdb9f97" providerId="ADAL" clId="{57CD2A34-82B7-4A4C-920D-B2A6B27B5EA5}" dt="2020-07-16T13:51:12.618" v="888" actId="478"/>
          <ac:spMkLst>
            <pc:docMk/>
            <pc:sldMk cId="968523071" sldId="259"/>
            <ac:spMk id="5" creationId="{AD55DEF3-3AC0-49FA-A1A4-432463F7767C}"/>
          </ac:spMkLst>
        </pc:spChg>
        <pc:picChg chg="add mod">
          <ac:chgData name="Isabelle Guise" userId="4efa33d7-de0b-451e-8004-d55b6fdb9f97" providerId="ADAL" clId="{57CD2A34-82B7-4A4C-920D-B2A6B27B5EA5}" dt="2020-07-16T13:51:21.465" v="891" actId="1076"/>
          <ac:picMkLst>
            <pc:docMk/>
            <pc:sldMk cId="968523071" sldId="259"/>
            <ac:picMk id="7" creationId="{0D9DD3CF-4B96-4DF5-8E54-CC989135D65A}"/>
          </ac:picMkLst>
        </pc:picChg>
      </pc:sldChg>
      <pc:sldChg chg="addSp delSp modSp add">
        <pc:chgData name="Isabelle Guise" userId="4efa33d7-de0b-451e-8004-d55b6fdb9f97" providerId="ADAL" clId="{57CD2A34-82B7-4A4C-920D-B2A6B27B5EA5}" dt="2020-07-16T14:02:39.586" v="1070" actId="20577"/>
        <pc:sldMkLst>
          <pc:docMk/>
          <pc:sldMk cId="3966325422" sldId="260"/>
        </pc:sldMkLst>
        <pc:spChg chg="mod">
          <ac:chgData name="Isabelle Guise" userId="4efa33d7-de0b-451e-8004-d55b6fdb9f97" providerId="ADAL" clId="{57CD2A34-82B7-4A4C-920D-B2A6B27B5EA5}" dt="2020-07-16T13:58:43.739" v="1043" actId="20577"/>
          <ac:spMkLst>
            <pc:docMk/>
            <pc:sldMk cId="3966325422" sldId="260"/>
            <ac:spMk id="6" creationId="{D8A20756-CE04-4A41-830D-DCF56932EC2E}"/>
          </ac:spMkLst>
        </pc:spChg>
        <pc:spChg chg="mod">
          <ac:chgData name="Isabelle Guise" userId="4efa33d7-de0b-451e-8004-d55b6fdb9f97" providerId="ADAL" clId="{57CD2A34-82B7-4A4C-920D-B2A6B27B5EA5}" dt="2020-07-16T14:02:39.586" v="1070" actId="20577"/>
          <ac:spMkLst>
            <pc:docMk/>
            <pc:sldMk cId="3966325422" sldId="260"/>
            <ac:spMk id="7" creationId="{E86BB3B7-F7FA-4F73-A8BF-DD044AE3D0FC}"/>
          </ac:spMkLst>
        </pc:spChg>
        <pc:spChg chg="mod">
          <ac:chgData name="Isabelle Guise" userId="4efa33d7-de0b-451e-8004-d55b6fdb9f97" providerId="ADAL" clId="{57CD2A34-82B7-4A4C-920D-B2A6B27B5EA5}" dt="2020-07-16T10:08:24.995" v="320" actId="1076"/>
          <ac:spMkLst>
            <pc:docMk/>
            <pc:sldMk cId="3966325422" sldId="260"/>
            <ac:spMk id="8" creationId="{B372F51A-F619-407D-8F54-46AB806C7B13}"/>
          </ac:spMkLst>
        </pc:spChg>
        <pc:spChg chg="mod">
          <ac:chgData name="Isabelle Guise" userId="4efa33d7-de0b-451e-8004-d55b6fdb9f97" providerId="ADAL" clId="{57CD2A34-82B7-4A4C-920D-B2A6B27B5EA5}" dt="2020-07-16T13:59:13.698" v="1045" actId="1076"/>
          <ac:spMkLst>
            <pc:docMk/>
            <pc:sldMk cId="3966325422" sldId="260"/>
            <ac:spMk id="9" creationId="{6125401D-BD05-4DB0-AC64-A288045D4DDA}"/>
          </ac:spMkLst>
        </pc:spChg>
        <pc:spChg chg="mod">
          <ac:chgData name="Isabelle Guise" userId="4efa33d7-de0b-451e-8004-d55b6fdb9f97" providerId="ADAL" clId="{57CD2A34-82B7-4A4C-920D-B2A6B27B5EA5}" dt="2020-07-16T10:18:13.028" v="371" actId="20577"/>
          <ac:spMkLst>
            <pc:docMk/>
            <pc:sldMk cId="3966325422" sldId="260"/>
            <ac:spMk id="11" creationId="{E1842471-7999-40B8-B0E0-0A5518D57AD9}"/>
          </ac:spMkLst>
        </pc:spChg>
        <pc:spChg chg="mod">
          <ac:chgData name="Isabelle Guise" userId="4efa33d7-de0b-451e-8004-d55b6fdb9f97" providerId="ADAL" clId="{57CD2A34-82B7-4A4C-920D-B2A6B27B5EA5}" dt="2020-07-16T14:00:08.436" v="1046" actId="207"/>
          <ac:spMkLst>
            <pc:docMk/>
            <pc:sldMk cId="3966325422" sldId="260"/>
            <ac:spMk id="14" creationId="{ECCB9E6C-3D72-4574-8B31-67A0F7446E8A}"/>
          </ac:spMkLst>
        </pc:spChg>
        <pc:spChg chg="mod">
          <ac:chgData name="Isabelle Guise" userId="4efa33d7-de0b-451e-8004-d55b6fdb9f97" providerId="ADAL" clId="{57CD2A34-82B7-4A4C-920D-B2A6B27B5EA5}" dt="2020-07-16T12:47:19.526" v="541" actId="947"/>
          <ac:spMkLst>
            <pc:docMk/>
            <pc:sldMk cId="3966325422" sldId="260"/>
            <ac:spMk id="15" creationId="{39F697E9-5230-4D44-8087-E79DD8DF43C5}"/>
          </ac:spMkLst>
        </pc:spChg>
        <pc:spChg chg="mod">
          <ac:chgData name="Isabelle Guise" userId="4efa33d7-de0b-451e-8004-d55b6fdb9f97" providerId="ADAL" clId="{57CD2A34-82B7-4A4C-920D-B2A6B27B5EA5}" dt="2020-07-16T14:00:24.112" v="1047" actId="14100"/>
          <ac:spMkLst>
            <pc:docMk/>
            <pc:sldMk cId="3966325422" sldId="260"/>
            <ac:spMk id="16" creationId="{0F110D3F-A3B6-46A0-BD7B-A82A4E127F39}"/>
          </ac:spMkLst>
        </pc:spChg>
        <pc:spChg chg="del mod">
          <ac:chgData name="Isabelle Guise" userId="4efa33d7-de0b-451e-8004-d55b6fdb9f97" providerId="ADAL" clId="{57CD2A34-82B7-4A4C-920D-B2A6B27B5EA5}" dt="2020-07-16T10:17:53.088" v="353" actId="478"/>
          <ac:spMkLst>
            <pc:docMk/>
            <pc:sldMk cId="3966325422" sldId="260"/>
            <ac:spMk id="17" creationId="{21047AB7-099E-44E8-9E74-E3C190C92E71}"/>
          </ac:spMkLst>
        </pc:spChg>
        <pc:spChg chg="mod">
          <ac:chgData name="Isabelle Guise" userId="4efa33d7-de0b-451e-8004-d55b6fdb9f97" providerId="ADAL" clId="{57CD2A34-82B7-4A4C-920D-B2A6B27B5EA5}" dt="2020-07-16T10:06:37.272" v="307" actId="20577"/>
          <ac:spMkLst>
            <pc:docMk/>
            <pc:sldMk cId="3966325422" sldId="260"/>
            <ac:spMk id="18" creationId="{2E62016E-7783-45E1-BD9C-034E3343C1E5}"/>
          </ac:spMkLst>
        </pc:spChg>
        <pc:spChg chg="add mod">
          <ac:chgData name="Isabelle Guise" userId="4efa33d7-de0b-451e-8004-d55b6fdb9f97" providerId="ADAL" clId="{57CD2A34-82B7-4A4C-920D-B2A6B27B5EA5}" dt="2020-07-16T10:17:47.480" v="352" actId="20577"/>
          <ac:spMkLst>
            <pc:docMk/>
            <pc:sldMk cId="3966325422" sldId="260"/>
            <ac:spMk id="19" creationId="{007B7B15-2DBB-4D28-841D-FE4C18B617AF}"/>
          </ac:spMkLst>
        </pc:spChg>
      </pc:sldChg>
      <pc:sldChg chg="addSp delSp modSp add ord">
        <pc:chgData name="Isabelle Guise" userId="4efa33d7-de0b-451e-8004-d55b6fdb9f97" providerId="ADAL" clId="{57CD2A34-82B7-4A4C-920D-B2A6B27B5EA5}" dt="2020-07-16T13:51:30.799" v="894" actId="1076"/>
        <pc:sldMkLst>
          <pc:docMk/>
          <pc:sldMk cId="2990016866" sldId="261"/>
        </pc:sldMkLst>
        <pc:spChg chg="mod">
          <ac:chgData name="Isabelle Guise" userId="4efa33d7-de0b-451e-8004-d55b6fdb9f97" providerId="ADAL" clId="{57CD2A34-82B7-4A4C-920D-B2A6B27B5EA5}" dt="2020-07-16T10:19:17.908" v="381" actId="20577"/>
          <ac:spMkLst>
            <pc:docMk/>
            <pc:sldMk cId="2990016866" sldId="261"/>
            <ac:spMk id="2" creationId="{F6690E9D-B9DE-4442-A893-D817CDC6F087}"/>
          </ac:spMkLst>
        </pc:spChg>
        <pc:spChg chg="mod">
          <ac:chgData name="Isabelle Guise" userId="4efa33d7-de0b-451e-8004-d55b6fdb9f97" providerId="ADAL" clId="{57CD2A34-82B7-4A4C-920D-B2A6B27B5EA5}" dt="2020-07-16T10:23:25.092" v="474" actId="6549"/>
          <ac:spMkLst>
            <pc:docMk/>
            <pc:sldMk cId="2990016866" sldId="261"/>
            <ac:spMk id="3" creationId="{3F40C9D9-698F-4A45-92FC-4171963F59CE}"/>
          </ac:spMkLst>
        </pc:spChg>
        <pc:spChg chg="mod">
          <ac:chgData name="Isabelle Guise" userId="4efa33d7-de0b-451e-8004-d55b6fdb9f97" providerId="ADAL" clId="{57CD2A34-82B7-4A4C-920D-B2A6B27B5EA5}" dt="2020-07-16T13:40:29.032" v="875" actId="14100"/>
          <ac:spMkLst>
            <pc:docMk/>
            <pc:sldMk cId="2990016866" sldId="261"/>
            <ac:spMk id="4" creationId="{419FA593-2CF8-4617-9545-1E8761827732}"/>
          </ac:spMkLst>
        </pc:spChg>
        <pc:spChg chg="add del mod">
          <ac:chgData name="Isabelle Guise" userId="4efa33d7-de0b-451e-8004-d55b6fdb9f97" providerId="ADAL" clId="{57CD2A34-82B7-4A4C-920D-B2A6B27B5EA5}" dt="2020-07-16T13:51:29.142" v="893" actId="478"/>
          <ac:spMkLst>
            <pc:docMk/>
            <pc:sldMk cId="2990016866" sldId="261"/>
            <ac:spMk id="7" creationId="{57991113-D8F9-4FDD-BFED-01ADC7B59E54}"/>
          </ac:spMkLst>
        </pc:spChg>
        <pc:picChg chg="add del mod">
          <ac:chgData name="Isabelle Guise" userId="4efa33d7-de0b-451e-8004-d55b6fdb9f97" providerId="ADAL" clId="{57CD2A34-82B7-4A4C-920D-B2A6B27B5EA5}" dt="2020-07-16T13:31:06.802" v="825" actId="478"/>
          <ac:picMkLst>
            <pc:docMk/>
            <pc:sldMk cId="2990016866" sldId="261"/>
            <ac:picMk id="5" creationId="{D3106401-DF14-4701-B1DB-0471CCD1C611}"/>
          </ac:picMkLst>
        </pc:picChg>
        <pc:picChg chg="add mod ord">
          <ac:chgData name="Isabelle Guise" userId="4efa33d7-de0b-451e-8004-d55b6fdb9f97" providerId="ADAL" clId="{57CD2A34-82B7-4A4C-920D-B2A6B27B5EA5}" dt="2020-07-16T13:51:30.799" v="894" actId="1076"/>
          <ac:picMkLst>
            <pc:docMk/>
            <pc:sldMk cId="2990016866" sldId="261"/>
            <ac:picMk id="6" creationId="{3EAE67C1-CA4C-4EAA-BD31-70852A66DD31}"/>
          </ac:picMkLst>
        </pc:picChg>
      </pc:sldChg>
      <pc:sldChg chg="addSp delSp modSp add">
        <pc:chgData name="Isabelle Guise" userId="4efa33d7-de0b-451e-8004-d55b6fdb9f97" providerId="ADAL" clId="{57CD2A34-82B7-4A4C-920D-B2A6B27B5EA5}" dt="2020-07-16T14:02:18.977" v="1069" actId="20577"/>
        <pc:sldMkLst>
          <pc:docMk/>
          <pc:sldMk cId="1446599752" sldId="262"/>
        </pc:sldMkLst>
        <pc:spChg chg="mod">
          <ac:chgData name="Isabelle Guise" userId="4efa33d7-de0b-451e-8004-d55b6fdb9f97" providerId="ADAL" clId="{57CD2A34-82B7-4A4C-920D-B2A6B27B5EA5}" dt="2020-07-16T12:46:01.693" v="525" actId="1076"/>
          <ac:spMkLst>
            <pc:docMk/>
            <pc:sldMk cId="1446599752" sldId="262"/>
            <ac:spMk id="6" creationId="{D8A20756-CE04-4A41-830D-DCF56932EC2E}"/>
          </ac:spMkLst>
        </pc:spChg>
        <pc:spChg chg="mod">
          <ac:chgData name="Isabelle Guise" userId="4efa33d7-de0b-451e-8004-d55b6fdb9f97" providerId="ADAL" clId="{57CD2A34-82B7-4A4C-920D-B2A6B27B5EA5}" dt="2020-07-16T14:02:18.977" v="1069" actId="20577"/>
          <ac:spMkLst>
            <pc:docMk/>
            <pc:sldMk cId="1446599752" sldId="262"/>
            <ac:spMk id="7" creationId="{E86BB3B7-F7FA-4F73-A8BF-DD044AE3D0FC}"/>
          </ac:spMkLst>
        </pc:spChg>
        <pc:spChg chg="del">
          <ac:chgData name="Isabelle Guise" userId="4efa33d7-de0b-451e-8004-d55b6fdb9f97" providerId="ADAL" clId="{57CD2A34-82B7-4A4C-920D-B2A6B27B5EA5}" dt="2020-07-16T13:01:03.092" v="669" actId="478"/>
          <ac:spMkLst>
            <pc:docMk/>
            <pc:sldMk cId="1446599752" sldId="262"/>
            <ac:spMk id="8" creationId="{B372F51A-F619-407D-8F54-46AB806C7B13}"/>
          </ac:spMkLst>
        </pc:spChg>
        <pc:spChg chg="del">
          <ac:chgData name="Isabelle Guise" userId="4efa33d7-de0b-451e-8004-d55b6fdb9f97" providerId="ADAL" clId="{57CD2A34-82B7-4A4C-920D-B2A6B27B5EA5}" dt="2020-07-16T13:01:00.960" v="668" actId="478"/>
          <ac:spMkLst>
            <pc:docMk/>
            <pc:sldMk cId="1446599752" sldId="262"/>
            <ac:spMk id="9" creationId="{6125401D-BD05-4DB0-AC64-A288045D4DDA}"/>
          </ac:spMkLst>
        </pc:spChg>
        <pc:spChg chg="mod">
          <ac:chgData name="Isabelle Guise" userId="4efa33d7-de0b-451e-8004-d55b6fdb9f97" providerId="ADAL" clId="{57CD2A34-82B7-4A4C-920D-B2A6B27B5EA5}" dt="2020-07-16T12:40:36.766" v="511" actId="20577"/>
          <ac:spMkLst>
            <pc:docMk/>
            <pc:sldMk cId="1446599752" sldId="262"/>
            <ac:spMk id="11" creationId="{E1842471-7999-40B8-B0E0-0A5518D57AD9}"/>
          </ac:spMkLst>
        </pc:spChg>
        <pc:spChg chg="mod">
          <ac:chgData name="Isabelle Guise" userId="4efa33d7-de0b-451e-8004-d55b6fdb9f97" providerId="ADAL" clId="{57CD2A34-82B7-4A4C-920D-B2A6B27B5EA5}" dt="2020-07-16T13:05:40.233" v="696" actId="1037"/>
          <ac:spMkLst>
            <pc:docMk/>
            <pc:sldMk cId="1446599752" sldId="262"/>
            <ac:spMk id="14" creationId="{ECCB9E6C-3D72-4574-8B31-67A0F7446E8A}"/>
          </ac:spMkLst>
        </pc:spChg>
        <pc:spChg chg="mod">
          <ac:chgData name="Isabelle Guise" userId="4efa33d7-de0b-451e-8004-d55b6fdb9f97" providerId="ADAL" clId="{57CD2A34-82B7-4A4C-920D-B2A6B27B5EA5}" dt="2020-07-16T13:05:46.750" v="697" actId="1076"/>
          <ac:spMkLst>
            <pc:docMk/>
            <pc:sldMk cId="1446599752" sldId="262"/>
            <ac:spMk id="15" creationId="{39F697E9-5230-4D44-8087-E79DD8DF43C5}"/>
          </ac:spMkLst>
        </pc:spChg>
        <pc:spChg chg="add mod">
          <ac:chgData name="Isabelle Guise" userId="4efa33d7-de0b-451e-8004-d55b6fdb9f97" providerId="ADAL" clId="{57CD2A34-82B7-4A4C-920D-B2A6B27B5EA5}" dt="2020-07-16T12:57:47.749" v="633" actId="1076"/>
          <ac:spMkLst>
            <pc:docMk/>
            <pc:sldMk cId="1446599752" sldId="262"/>
            <ac:spMk id="17" creationId="{9F6D549D-F01F-4614-A388-C95094F2E3A7}"/>
          </ac:spMkLst>
        </pc:spChg>
        <pc:spChg chg="del">
          <ac:chgData name="Isabelle Guise" userId="4efa33d7-de0b-451e-8004-d55b6fdb9f97" providerId="ADAL" clId="{57CD2A34-82B7-4A4C-920D-B2A6B27B5EA5}" dt="2020-07-16T13:00:56.736" v="667" actId="478"/>
          <ac:spMkLst>
            <pc:docMk/>
            <pc:sldMk cId="1446599752" sldId="262"/>
            <ac:spMk id="18" creationId="{2E62016E-7783-45E1-BD9C-034E3343C1E5}"/>
          </ac:spMkLst>
        </pc:spChg>
        <pc:spChg chg="add del mod">
          <ac:chgData name="Isabelle Guise" userId="4efa33d7-de0b-451e-8004-d55b6fdb9f97" providerId="ADAL" clId="{57CD2A34-82B7-4A4C-920D-B2A6B27B5EA5}" dt="2020-07-16T12:55:17.229" v="581" actId="1076"/>
          <ac:spMkLst>
            <pc:docMk/>
            <pc:sldMk cId="1446599752" sldId="262"/>
            <ac:spMk id="19" creationId="{007B7B15-2DBB-4D28-841D-FE4C18B617AF}"/>
          </ac:spMkLst>
        </pc:spChg>
        <pc:spChg chg="add del">
          <ac:chgData name="Isabelle Guise" userId="4efa33d7-de0b-451e-8004-d55b6fdb9f97" providerId="ADAL" clId="{57CD2A34-82B7-4A4C-920D-B2A6B27B5EA5}" dt="2020-07-16T12:56:25.928" v="586"/>
          <ac:spMkLst>
            <pc:docMk/>
            <pc:sldMk cId="1446599752" sldId="262"/>
            <ac:spMk id="20" creationId="{DD3DE8C5-2564-4126-8CB2-3F712F626457}"/>
          </ac:spMkLst>
        </pc:spChg>
        <pc:spChg chg="add mod">
          <ac:chgData name="Isabelle Guise" userId="4efa33d7-de0b-451e-8004-d55b6fdb9f97" providerId="ADAL" clId="{57CD2A34-82B7-4A4C-920D-B2A6B27B5EA5}" dt="2020-07-16T13:05:04.786" v="683" actId="207"/>
          <ac:spMkLst>
            <pc:docMk/>
            <pc:sldMk cId="1446599752" sldId="262"/>
            <ac:spMk id="21" creationId="{EF18D5B3-EEFD-4983-BBB4-6D1619F06514}"/>
          </ac:spMkLst>
        </pc:spChg>
        <pc:spChg chg="add mod">
          <ac:chgData name="Isabelle Guise" userId="4efa33d7-de0b-451e-8004-d55b6fdb9f97" providerId="ADAL" clId="{57CD2A34-82B7-4A4C-920D-B2A6B27B5EA5}" dt="2020-07-16T13:04:46.271" v="681" actId="207"/>
          <ac:spMkLst>
            <pc:docMk/>
            <pc:sldMk cId="1446599752" sldId="262"/>
            <ac:spMk id="22" creationId="{3CEAC840-E7D4-40CF-AC37-34BCDC73992D}"/>
          </ac:spMkLst>
        </pc:spChg>
      </pc:sldChg>
      <pc:sldChg chg="addSp delSp modSp add">
        <pc:chgData name="Isabelle Guise" userId="4efa33d7-de0b-451e-8004-d55b6fdb9f97" providerId="ADAL" clId="{57CD2A34-82B7-4A4C-920D-B2A6B27B5EA5}" dt="2020-07-16T13:14:53.616" v="768" actId="1076"/>
        <pc:sldMkLst>
          <pc:docMk/>
          <pc:sldMk cId="1197179524" sldId="263"/>
        </pc:sldMkLst>
        <pc:spChg chg="del">
          <ac:chgData name="Isabelle Guise" userId="4efa33d7-de0b-451e-8004-d55b6fdb9f97" providerId="ADAL" clId="{57CD2A34-82B7-4A4C-920D-B2A6B27B5EA5}" dt="2020-07-16T13:06:41.291" v="698" actId="478"/>
          <ac:spMkLst>
            <pc:docMk/>
            <pc:sldMk cId="1197179524" sldId="263"/>
            <ac:spMk id="6" creationId="{D8A20756-CE04-4A41-830D-DCF56932EC2E}"/>
          </ac:spMkLst>
        </pc:spChg>
        <pc:spChg chg="mod">
          <ac:chgData name="Isabelle Guise" userId="4efa33d7-de0b-451e-8004-d55b6fdb9f97" providerId="ADAL" clId="{57CD2A34-82B7-4A4C-920D-B2A6B27B5EA5}" dt="2020-07-16T13:07:22.558" v="718" actId="1076"/>
          <ac:spMkLst>
            <pc:docMk/>
            <pc:sldMk cId="1197179524" sldId="263"/>
            <ac:spMk id="7" creationId="{E86BB3B7-F7FA-4F73-A8BF-DD044AE3D0FC}"/>
          </ac:spMkLst>
        </pc:spChg>
        <pc:spChg chg="del">
          <ac:chgData name="Isabelle Guise" userId="4efa33d7-de0b-451e-8004-d55b6fdb9f97" providerId="ADAL" clId="{57CD2A34-82B7-4A4C-920D-B2A6B27B5EA5}" dt="2020-07-16T13:10:16.089" v="740" actId="478"/>
          <ac:spMkLst>
            <pc:docMk/>
            <pc:sldMk cId="1197179524" sldId="263"/>
            <ac:spMk id="8" creationId="{B372F51A-F619-407D-8F54-46AB806C7B13}"/>
          </ac:spMkLst>
        </pc:spChg>
        <pc:spChg chg="del">
          <ac:chgData name="Isabelle Guise" userId="4efa33d7-de0b-451e-8004-d55b6fdb9f97" providerId="ADAL" clId="{57CD2A34-82B7-4A4C-920D-B2A6B27B5EA5}" dt="2020-07-16T13:10:17.615" v="741" actId="478"/>
          <ac:spMkLst>
            <pc:docMk/>
            <pc:sldMk cId="1197179524" sldId="263"/>
            <ac:spMk id="9" creationId="{6125401D-BD05-4DB0-AC64-A288045D4DDA}"/>
          </ac:spMkLst>
        </pc:spChg>
        <pc:spChg chg="del">
          <ac:chgData name="Isabelle Guise" userId="4efa33d7-de0b-451e-8004-d55b6fdb9f97" providerId="ADAL" clId="{57CD2A34-82B7-4A4C-920D-B2A6B27B5EA5}" dt="2020-07-16T13:10:21.105" v="742" actId="478"/>
          <ac:spMkLst>
            <pc:docMk/>
            <pc:sldMk cId="1197179524" sldId="263"/>
            <ac:spMk id="14" creationId="{ECCB9E6C-3D72-4574-8B31-67A0F7446E8A}"/>
          </ac:spMkLst>
        </pc:spChg>
        <pc:spChg chg="mod">
          <ac:chgData name="Isabelle Guise" userId="4efa33d7-de0b-451e-8004-d55b6fdb9f97" providerId="ADAL" clId="{57CD2A34-82B7-4A4C-920D-B2A6B27B5EA5}" dt="2020-07-16T13:14:26.912" v="763" actId="207"/>
          <ac:spMkLst>
            <pc:docMk/>
            <pc:sldMk cId="1197179524" sldId="263"/>
            <ac:spMk id="15" creationId="{39F697E9-5230-4D44-8087-E79DD8DF43C5}"/>
          </ac:spMkLst>
        </pc:spChg>
        <pc:spChg chg="del">
          <ac:chgData name="Isabelle Guise" userId="4efa33d7-de0b-451e-8004-d55b6fdb9f97" providerId="ADAL" clId="{57CD2A34-82B7-4A4C-920D-B2A6B27B5EA5}" dt="2020-07-16T13:06:47.516" v="700" actId="478"/>
          <ac:spMkLst>
            <pc:docMk/>
            <pc:sldMk cId="1197179524" sldId="263"/>
            <ac:spMk id="17" creationId="{9F6D549D-F01F-4614-A388-C95094F2E3A7}"/>
          </ac:spMkLst>
        </pc:spChg>
        <pc:spChg chg="mod">
          <ac:chgData name="Isabelle Guise" userId="4efa33d7-de0b-451e-8004-d55b6fdb9f97" providerId="ADAL" clId="{57CD2A34-82B7-4A4C-920D-B2A6B27B5EA5}" dt="2020-07-16T13:08:30.210" v="731" actId="20577"/>
          <ac:spMkLst>
            <pc:docMk/>
            <pc:sldMk cId="1197179524" sldId="263"/>
            <ac:spMk id="18" creationId="{2E62016E-7783-45E1-BD9C-034E3343C1E5}"/>
          </ac:spMkLst>
        </pc:spChg>
        <pc:spChg chg="del">
          <ac:chgData name="Isabelle Guise" userId="4efa33d7-de0b-451e-8004-d55b6fdb9f97" providerId="ADAL" clId="{57CD2A34-82B7-4A4C-920D-B2A6B27B5EA5}" dt="2020-07-16T13:06:44.529" v="699" actId="478"/>
          <ac:spMkLst>
            <pc:docMk/>
            <pc:sldMk cId="1197179524" sldId="263"/>
            <ac:spMk id="19" creationId="{007B7B15-2DBB-4D28-841D-FE4C18B617AF}"/>
          </ac:spMkLst>
        </pc:spChg>
        <pc:spChg chg="add mod">
          <ac:chgData name="Isabelle Guise" userId="4efa33d7-de0b-451e-8004-d55b6fdb9f97" providerId="ADAL" clId="{57CD2A34-82B7-4A4C-920D-B2A6B27B5EA5}" dt="2020-07-16T13:07:53.555" v="727" actId="20577"/>
          <ac:spMkLst>
            <pc:docMk/>
            <pc:sldMk cId="1197179524" sldId="263"/>
            <ac:spMk id="20" creationId="{29396A25-3568-42C2-80F1-8F6DFE6797C5}"/>
          </ac:spMkLst>
        </pc:spChg>
        <pc:spChg chg="add mod">
          <ac:chgData name="Isabelle Guise" userId="4efa33d7-de0b-451e-8004-d55b6fdb9f97" providerId="ADAL" clId="{57CD2A34-82B7-4A4C-920D-B2A6B27B5EA5}" dt="2020-07-16T13:08:43.982" v="735" actId="20577"/>
          <ac:spMkLst>
            <pc:docMk/>
            <pc:sldMk cId="1197179524" sldId="263"/>
            <ac:spMk id="21" creationId="{ABB1B00B-2A65-4B94-9B2B-569A5AA30A63}"/>
          </ac:spMkLst>
        </pc:spChg>
        <pc:spChg chg="add mod">
          <ac:chgData name="Isabelle Guise" userId="4efa33d7-de0b-451e-8004-d55b6fdb9f97" providerId="ADAL" clId="{57CD2A34-82B7-4A4C-920D-B2A6B27B5EA5}" dt="2020-07-16T13:14:53.616" v="768" actId="1076"/>
          <ac:spMkLst>
            <pc:docMk/>
            <pc:sldMk cId="1197179524" sldId="263"/>
            <ac:spMk id="22" creationId="{44D6B8F3-0744-4E93-B48F-4B1913066FC1}"/>
          </ac:spMkLst>
        </pc:spChg>
        <pc:spChg chg="add mod">
          <ac:chgData name="Isabelle Guise" userId="4efa33d7-de0b-451e-8004-d55b6fdb9f97" providerId="ADAL" clId="{57CD2A34-82B7-4A4C-920D-B2A6B27B5EA5}" dt="2020-07-16T13:14:44.527" v="767" actId="1076"/>
          <ac:spMkLst>
            <pc:docMk/>
            <pc:sldMk cId="1197179524" sldId="263"/>
            <ac:spMk id="23" creationId="{9C65C5B0-6592-460C-9DEC-1493F11395DD}"/>
          </ac:spMkLst>
        </pc:spChg>
      </pc:sldChg>
      <pc:sldChg chg="delSp modSp add">
        <pc:chgData name="Isabelle Guise" userId="4efa33d7-de0b-451e-8004-d55b6fdb9f97" providerId="ADAL" clId="{57CD2A34-82B7-4A4C-920D-B2A6B27B5EA5}" dt="2020-07-16T13:16:01.300" v="796" actId="2711"/>
        <pc:sldMkLst>
          <pc:docMk/>
          <pc:sldMk cId="2980579514" sldId="264"/>
        </pc:sldMkLst>
        <pc:spChg chg="mod">
          <ac:chgData name="Isabelle Guise" userId="4efa33d7-de0b-451e-8004-d55b6fdb9f97" providerId="ADAL" clId="{57CD2A34-82B7-4A4C-920D-B2A6B27B5EA5}" dt="2020-07-16T13:16:01.300" v="796" actId="2711"/>
          <ac:spMkLst>
            <pc:docMk/>
            <pc:sldMk cId="2980579514" sldId="264"/>
            <ac:spMk id="2" creationId="{5FB0A84C-6F8B-4060-B040-2A0E232FB229}"/>
          </ac:spMkLst>
        </pc:spChg>
        <pc:spChg chg="del">
          <ac:chgData name="Isabelle Guise" userId="4efa33d7-de0b-451e-8004-d55b6fdb9f97" providerId="ADAL" clId="{57CD2A34-82B7-4A4C-920D-B2A6B27B5EA5}" dt="2020-07-16T13:15:24.872" v="788" actId="478"/>
          <ac:spMkLst>
            <pc:docMk/>
            <pc:sldMk cId="2980579514" sldId="264"/>
            <ac:spMk id="3" creationId="{05854AD3-45B8-4C95-B70C-4F6086BE9458}"/>
          </ac:spMkLst>
        </pc:spChg>
      </pc:sldChg>
      <pc:sldChg chg="addSp delSp modSp add">
        <pc:chgData name="Isabelle Guise" userId="4efa33d7-de0b-451e-8004-d55b6fdb9f97" providerId="ADAL" clId="{57CD2A34-82B7-4A4C-920D-B2A6B27B5EA5}" dt="2020-07-16T13:56:52.177" v="1036" actId="1076"/>
        <pc:sldMkLst>
          <pc:docMk/>
          <pc:sldMk cId="1516142667" sldId="265"/>
        </pc:sldMkLst>
        <pc:spChg chg="del">
          <ac:chgData name="Isabelle Guise" userId="4efa33d7-de0b-451e-8004-d55b6fdb9f97" providerId="ADAL" clId="{57CD2A34-82B7-4A4C-920D-B2A6B27B5EA5}" dt="2020-07-16T13:29:32.529" v="810" actId="478"/>
          <ac:spMkLst>
            <pc:docMk/>
            <pc:sldMk cId="1516142667" sldId="265"/>
            <ac:spMk id="6" creationId="{D8A20756-CE04-4A41-830D-DCF56932EC2E}"/>
          </ac:spMkLst>
        </pc:spChg>
        <pc:spChg chg="del">
          <ac:chgData name="Isabelle Guise" userId="4efa33d7-de0b-451e-8004-d55b6fdb9f97" providerId="ADAL" clId="{57CD2A34-82B7-4A4C-920D-B2A6B27B5EA5}" dt="2020-07-16T13:29:34.345" v="811" actId="478"/>
          <ac:spMkLst>
            <pc:docMk/>
            <pc:sldMk cId="1516142667" sldId="265"/>
            <ac:spMk id="7" creationId="{E86BB3B7-F7FA-4F73-A8BF-DD044AE3D0FC}"/>
          </ac:spMkLst>
        </pc:spChg>
        <pc:spChg chg="mod">
          <ac:chgData name="Isabelle Guise" userId="4efa33d7-de0b-451e-8004-d55b6fdb9f97" providerId="ADAL" clId="{57CD2A34-82B7-4A4C-920D-B2A6B27B5EA5}" dt="2020-07-16T13:52:34.991" v="895" actId="1076"/>
          <ac:spMkLst>
            <pc:docMk/>
            <pc:sldMk cId="1516142667" sldId="265"/>
            <ac:spMk id="11" creationId="{E1842471-7999-40B8-B0E0-0A5518D57AD9}"/>
          </ac:spMkLst>
        </pc:spChg>
        <pc:spChg chg="del">
          <ac:chgData name="Isabelle Guise" userId="4efa33d7-de0b-451e-8004-d55b6fdb9f97" providerId="ADAL" clId="{57CD2A34-82B7-4A4C-920D-B2A6B27B5EA5}" dt="2020-07-16T13:29:37.519" v="814" actId="478"/>
          <ac:spMkLst>
            <pc:docMk/>
            <pc:sldMk cId="1516142667" sldId="265"/>
            <ac:spMk id="13" creationId="{61F56ADA-FC0C-412B-BE67-59E920A903BA}"/>
          </ac:spMkLst>
        </pc:spChg>
        <pc:spChg chg="del">
          <ac:chgData name="Isabelle Guise" userId="4efa33d7-de0b-451e-8004-d55b6fdb9f97" providerId="ADAL" clId="{57CD2A34-82B7-4A4C-920D-B2A6B27B5EA5}" dt="2020-07-16T13:29:44.640" v="817" actId="478"/>
          <ac:spMkLst>
            <pc:docMk/>
            <pc:sldMk cId="1516142667" sldId="265"/>
            <ac:spMk id="14" creationId="{ECCB9E6C-3D72-4574-8B31-67A0F7446E8A}"/>
          </ac:spMkLst>
        </pc:spChg>
        <pc:spChg chg="del">
          <ac:chgData name="Isabelle Guise" userId="4efa33d7-de0b-451e-8004-d55b6fdb9f97" providerId="ADAL" clId="{57CD2A34-82B7-4A4C-920D-B2A6B27B5EA5}" dt="2020-07-16T13:29:36.826" v="813" actId="478"/>
          <ac:spMkLst>
            <pc:docMk/>
            <pc:sldMk cId="1516142667" sldId="265"/>
            <ac:spMk id="15" creationId="{39F697E9-5230-4D44-8087-E79DD8DF43C5}"/>
          </ac:spMkLst>
        </pc:spChg>
        <pc:spChg chg="del">
          <ac:chgData name="Isabelle Guise" userId="4efa33d7-de0b-451e-8004-d55b6fdb9f97" providerId="ADAL" clId="{57CD2A34-82B7-4A4C-920D-B2A6B27B5EA5}" dt="2020-07-16T13:29:35.102" v="812" actId="478"/>
          <ac:spMkLst>
            <pc:docMk/>
            <pc:sldMk cId="1516142667" sldId="265"/>
            <ac:spMk id="16" creationId="{0F110D3F-A3B6-46A0-BD7B-A82A4E127F39}"/>
          </ac:spMkLst>
        </pc:spChg>
        <pc:spChg chg="del">
          <ac:chgData name="Isabelle Guise" userId="4efa33d7-de0b-451e-8004-d55b6fdb9f97" providerId="ADAL" clId="{57CD2A34-82B7-4A4C-920D-B2A6B27B5EA5}" dt="2020-07-16T13:29:32.529" v="810" actId="478"/>
          <ac:spMkLst>
            <pc:docMk/>
            <pc:sldMk cId="1516142667" sldId="265"/>
            <ac:spMk id="17" creationId="{9F6D549D-F01F-4614-A388-C95094F2E3A7}"/>
          </ac:spMkLst>
        </pc:spChg>
        <pc:spChg chg="add mod ord">
          <ac:chgData name="Isabelle Guise" userId="4efa33d7-de0b-451e-8004-d55b6fdb9f97" providerId="ADAL" clId="{57CD2A34-82B7-4A4C-920D-B2A6B27B5EA5}" dt="2020-07-16T13:52:34.991" v="895" actId="1076"/>
          <ac:spMkLst>
            <pc:docMk/>
            <pc:sldMk cId="1516142667" sldId="265"/>
            <ac:spMk id="18" creationId="{E72D48CB-BD99-4D2F-913C-48A5C21012EF}"/>
          </ac:spMkLst>
        </pc:spChg>
        <pc:spChg chg="del">
          <ac:chgData name="Isabelle Guise" userId="4efa33d7-de0b-451e-8004-d55b6fdb9f97" providerId="ADAL" clId="{57CD2A34-82B7-4A4C-920D-B2A6B27B5EA5}" dt="2020-07-16T13:29:32.529" v="810" actId="478"/>
          <ac:spMkLst>
            <pc:docMk/>
            <pc:sldMk cId="1516142667" sldId="265"/>
            <ac:spMk id="19" creationId="{007B7B15-2DBB-4D28-841D-FE4C18B617AF}"/>
          </ac:spMkLst>
        </pc:spChg>
        <pc:spChg chg="add mod">
          <ac:chgData name="Isabelle Guise" userId="4efa33d7-de0b-451e-8004-d55b6fdb9f97" providerId="ADAL" clId="{57CD2A34-82B7-4A4C-920D-B2A6B27B5EA5}" dt="2020-07-16T13:53:53.712" v="928" actId="1076"/>
          <ac:spMkLst>
            <pc:docMk/>
            <pc:sldMk cId="1516142667" sldId="265"/>
            <ac:spMk id="20" creationId="{4F3D9153-99A4-4EB9-9C68-E8C375AE8CD7}"/>
          </ac:spMkLst>
        </pc:spChg>
        <pc:spChg chg="del">
          <ac:chgData name="Isabelle Guise" userId="4efa33d7-de0b-451e-8004-d55b6fdb9f97" providerId="ADAL" clId="{57CD2A34-82B7-4A4C-920D-B2A6B27B5EA5}" dt="2020-07-16T13:29:42.279" v="816" actId="478"/>
          <ac:spMkLst>
            <pc:docMk/>
            <pc:sldMk cId="1516142667" sldId="265"/>
            <ac:spMk id="21" creationId="{EF18D5B3-EEFD-4983-BBB4-6D1619F06514}"/>
          </ac:spMkLst>
        </pc:spChg>
        <pc:spChg chg="del">
          <ac:chgData name="Isabelle Guise" userId="4efa33d7-de0b-451e-8004-d55b6fdb9f97" providerId="ADAL" clId="{57CD2A34-82B7-4A4C-920D-B2A6B27B5EA5}" dt="2020-07-16T13:29:39.963" v="815" actId="478"/>
          <ac:spMkLst>
            <pc:docMk/>
            <pc:sldMk cId="1516142667" sldId="265"/>
            <ac:spMk id="22" creationId="{3CEAC840-E7D4-40CF-AC37-34BCDC73992D}"/>
          </ac:spMkLst>
        </pc:spChg>
        <pc:spChg chg="add mod">
          <ac:chgData name="Isabelle Guise" userId="4efa33d7-de0b-451e-8004-d55b6fdb9f97" providerId="ADAL" clId="{57CD2A34-82B7-4A4C-920D-B2A6B27B5EA5}" dt="2020-07-16T13:56:42.602" v="1032" actId="1076"/>
          <ac:spMkLst>
            <pc:docMk/>
            <pc:sldMk cId="1516142667" sldId="265"/>
            <ac:spMk id="23" creationId="{6ACC2F9F-0558-4502-A908-B1BE64C078AD}"/>
          </ac:spMkLst>
        </pc:spChg>
        <pc:spChg chg="add mod">
          <ac:chgData name="Isabelle Guise" userId="4efa33d7-de0b-451e-8004-d55b6fdb9f97" providerId="ADAL" clId="{57CD2A34-82B7-4A4C-920D-B2A6B27B5EA5}" dt="2020-07-16T13:56:52.177" v="1036" actId="1076"/>
          <ac:spMkLst>
            <pc:docMk/>
            <pc:sldMk cId="1516142667" sldId="265"/>
            <ac:spMk id="24" creationId="{F96A888F-CA26-4427-84F3-36A82D5CE44B}"/>
          </ac:spMkLst>
        </pc:spChg>
        <pc:picChg chg="add mod">
          <ac:chgData name="Isabelle Guise" userId="4efa33d7-de0b-451e-8004-d55b6fdb9f97" providerId="ADAL" clId="{57CD2A34-82B7-4A4C-920D-B2A6B27B5EA5}" dt="2020-07-16T13:52:34.991" v="895" actId="1076"/>
          <ac:picMkLst>
            <pc:docMk/>
            <pc:sldMk cId="1516142667" sldId="265"/>
            <ac:picMk id="2" creationId="{84647F88-FDC7-4269-B9C1-FD7F6B4C7544}"/>
          </ac:picMkLst>
        </pc:picChg>
      </pc:sldChg>
      <pc:sldChg chg="addSp delSp modSp add ord">
        <pc:chgData name="Isabelle Guise" userId="4efa33d7-de0b-451e-8004-d55b6fdb9f97" providerId="ADAL" clId="{57CD2A34-82B7-4A4C-920D-B2A6B27B5EA5}" dt="2020-07-16T13:37:27.385" v="860"/>
        <pc:sldMkLst>
          <pc:docMk/>
          <pc:sldMk cId="407507687" sldId="266"/>
        </pc:sldMkLst>
        <pc:spChg chg="del">
          <ac:chgData name="Isabelle Guise" userId="4efa33d7-de0b-451e-8004-d55b6fdb9f97" providerId="ADAL" clId="{57CD2A34-82B7-4A4C-920D-B2A6B27B5EA5}" dt="2020-07-16T13:35:05.074" v="839" actId="478"/>
          <ac:spMkLst>
            <pc:docMk/>
            <pc:sldMk cId="407507687" sldId="266"/>
            <ac:spMk id="4" creationId="{1A38B0DD-E3A0-4E9D-95F4-D125F6404B7A}"/>
          </ac:spMkLst>
        </pc:spChg>
        <pc:spChg chg="del">
          <ac:chgData name="Isabelle Guise" userId="4efa33d7-de0b-451e-8004-d55b6fdb9f97" providerId="ADAL" clId="{57CD2A34-82B7-4A4C-920D-B2A6B27B5EA5}" dt="2020-07-16T13:35:02.435" v="838" actId="478"/>
          <ac:spMkLst>
            <pc:docMk/>
            <pc:sldMk cId="407507687" sldId="266"/>
            <ac:spMk id="5" creationId="{9654C9FD-8CF6-4CF3-87D0-32AE570B2A4B}"/>
          </ac:spMkLst>
        </pc:spChg>
        <pc:spChg chg="del">
          <ac:chgData name="Isabelle Guise" userId="4efa33d7-de0b-451e-8004-d55b6fdb9f97" providerId="ADAL" clId="{57CD2A34-82B7-4A4C-920D-B2A6B27B5EA5}" dt="2020-07-16T13:35:02.435" v="838" actId="478"/>
          <ac:spMkLst>
            <pc:docMk/>
            <pc:sldMk cId="407507687" sldId="266"/>
            <ac:spMk id="6" creationId="{D8A20756-CE04-4A41-830D-DCF56932EC2E}"/>
          </ac:spMkLst>
        </pc:spChg>
        <pc:spChg chg="del">
          <ac:chgData name="Isabelle Guise" userId="4efa33d7-de0b-451e-8004-d55b6fdb9f97" providerId="ADAL" clId="{57CD2A34-82B7-4A4C-920D-B2A6B27B5EA5}" dt="2020-07-16T13:35:08.172" v="841" actId="478"/>
          <ac:spMkLst>
            <pc:docMk/>
            <pc:sldMk cId="407507687" sldId="266"/>
            <ac:spMk id="7" creationId="{E86BB3B7-F7FA-4F73-A8BF-DD044AE3D0FC}"/>
          </ac:spMkLst>
        </pc:spChg>
        <pc:spChg chg="del">
          <ac:chgData name="Isabelle Guise" userId="4efa33d7-de0b-451e-8004-d55b6fdb9f97" providerId="ADAL" clId="{57CD2A34-82B7-4A4C-920D-B2A6B27B5EA5}" dt="2020-07-16T13:35:11.764" v="843" actId="478"/>
          <ac:spMkLst>
            <pc:docMk/>
            <pc:sldMk cId="407507687" sldId="266"/>
            <ac:spMk id="8" creationId="{B372F51A-F619-407D-8F54-46AB806C7B13}"/>
          </ac:spMkLst>
        </pc:spChg>
        <pc:spChg chg="del">
          <ac:chgData name="Isabelle Guise" userId="4efa33d7-de0b-451e-8004-d55b6fdb9f97" providerId="ADAL" clId="{57CD2A34-82B7-4A4C-920D-B2A6B27B5EA5}" dt="2020-07-16T13:35:02.435" v="838" actId="478"/>
          <ac:spMkLst>
            <pc:docMk/>
            <pc:sldMk cId="407507687" sldId="266"/>
            <ac:spMk id="9" creationId="{6125401D-BD05-4DB0-AC64-A288045D4DDA}"/>
          </ac:spMkLst>
        </pc:spChg>
        <pc:spChg chg="mod">
          <ac:chgData name="Isabelle Guise" userId="4efa33d7-de0b-451e-8004-d55b6fdb9f97" providerId="ADAL" clId="{57CD2A34-82B7-4A4C-920D-B2A6B27B5EA5}" dt="2020-07-16T13:37:13.640" v="859" actId="1076"/>
          <ac:spMkLst>
            <pc:docMk/>
            <pc:sldMk cId="407507687" sldId="266"/>
            <ac:spMk id="11" creationId="{E1842471-7999-40B8-B0E0-0A5518D57AD9}"/>
          </ac:spMkLst>
        </pc:spChg>
        <pc:spChg chg="del">
          <ac:chgData name="Isabelle Guise" userId="4efa33d7-de0b-451e-8004-d55b6fdb9f97" providerId="ADAL" clId="{57CD2A34-82B7-4A4C-920D-B2A6B27B5EA5}" dt="2020-07-16T13:35:10.272" v="842" actId="478"/>
          <ac:spMkLst>
            <pc:docMk/>
            <pc:sldMk cId="407507687" sldId="266"/>
            <ac:spMk id="13" creationId="{61F56ADA-FC0C-412B-BE67-59E920A903BA}"/>
          </ac:spMkLst>
        </pc:spChg>
        <pc:spChg chg="del">
          <ac:chgData name="Isabelle Guise" userId="4efa33d7-de0b-451e-8004-d55b6fdb9f97" providerId="ADAL" clId="{57CD2A34-82B7-4A4C-920D-B2A6B27B5EA5}" dt="2020-07-16T13:35:05.836" v="840" actId="478"/>
          <ac:spMkLst>
            <pc:docMk/>
            <pc:sldMk cId="407507687" sldId="266"/>
            <ac:spMk id="16" creationId="{0F110D3F-A3B6-46A0-BD7B-A82A4E127F39}"/>
          </ac:spMkLst>
        </pc:spChg>
        <pc:picChg chg="add mod">
          <ac:chgData name="Isabelle Guise" userId="4efa33d7-de0b-451e-8004-d55b6fdb9f97" providerId="ADAL" clId="{57CD2A34-82B7-4A4C-920D-B2A6B27B5EA5}" dt="2020-07-16T13:36:51.856" v="856" actId="1076"/>
          <ac:picMkLst>
            <pc:docMk/>
            <pc:sldMk cId="407507687" sldId="266"/>
            <ac:picMk id="3" creationId="{D21963A7-5271-4201-9F0F-8837EBB18B63}"/>
          </ac:picMkLst>
        </pc:picChg>
      </pc:sldChg>
      <pc:sldChg chg="addSp delSp modSp add">
        <pc:chgData name="Isabelle Guise" userId="4efa33d7-de0b-451e-8004-d55b6fdb9f97" providerId="ADAL" clId="{57CD2A34-82B7-4A4C-920D-B2A6B27B5EA5}" dt="2020-07-16T14:10:29.187" v="1103" actId="1076"/>
        <pc:sldMkLst>
          <pc:docMk/>
          <pc:sldMk cId="68090281" sldId="267"/>
        </pc:sldMkLst>
        <pc:spChg chg="mod">
          <ac:chgData name="Isabelle Guise" userId="4efa33d7-de0b-451e-8004-d55b6fdb9f97" providerId="ADAL" clId="{57CD2A34-82B7-4A4C-920D-B2A6B27B5EA5}" dt="2020-07-16T14:10:29.187" v="1103" actId="1076"/>
          <ac:spMkLst>
            <pc:docMk/>
            <pc:sldMk cId="68090281" sldId="267"/>
            <ac:spMk id="6" creationId="{D8A20756-CE04-4A41-830D-DCF56932EC2E}"/>
          </ac:spMkLst>
        </pc:spChg>
        <pc:spChg chg="del">
          <ac:chgData name="Isabelle Guise" userId="4efa33d7-de0b-451e-8004-d55b6fdb9f97" providerId="ADAL" clId="{57CD2A34-82B7-4A4C-920D-B2A6B27B5EA5}" dt="2020-07-16T14:00:52.032" v="1049" actId="478"/>
          <ac:spMkLst>
            <pc:docMk/>
            <pc:sldMk cId="68090281" sldId="267"/>
            <ac:spMk id="7" creationId="{E86BB3B7-F7FA-4F73-A8BF-DD044AE3D0FC}"/>
          </ac:spMkLst>
        </pc:spChg>
        <pc:spChg chg="del">
          <ac:chgData name="Isabelle Guise" userId="4efa33d7-de0b-451e-8004-d55b6fdb9f97" providerId="ADAL" clId="{57CD2A34-82B7-4A4C-920D-B2A6B27B5EA5}" dt="2020-07-16T14:01:01.061" v="1054" actId="478"/>
          <ac:spMkLst>
            <pc:docMk/>
            <pc:sldMk cId="68090281" sldId="267"/>
            <ac:spMk id="8" creationId="{B372F51A-F619-407D-8F54-46AB806C7B13}"/>
          </ac:spMkLst>
        </pc:spChg>
        <pc:spChg chg="del">
          <ac:chgData name="Isabelle Guise" userId="4efa33d7-de0b-451e-8004-d55b6fdb9f97" providerId="ADAL" clId="{57CD2A34-82B7-4A4C-920D-B2A6B27B5EA5}" dt="2020-07-16T14:00:59.251" v="1053" actId="478"/>
          <ac:spMkLst>
            <pc:docMk/>
            <pc:sldMk cId="68090281" sldId="267"/>
            <ac:spMk id="9" creationId="{6125401D-BD05-4DB0-AC64-A288045D4DDA}"/>
          </ac:spMkLst>
        </pc:spChg>
        <pc:spChg chg="del">
          <ac:chgData name="Isabelle Guise" userId="4efa33d7-de0b-451e-8004-d55b6fdb9f97" providerId="ADAL" clId="{57CD2A34-82B7-4A4C-920D-B2A6B27B5EA5}" dt="2020-07-16T14:01:04.151" v="1056" actId="478"/>
          <ac:spMkLst>
            <pc:docMk/>
            <pc:sldMk cId="68090281" sldId="267"/>
            <ac:spMk id="13" creationId="{61F56ADA-FC0C-412B-BE67-59E920A903BA}"/>
          </ac:spMkLst>
        </pc:spChg>
        <pc:spChg chg="del">
          <ac:chgData name="Isabelle Guise" userId="4efa33d7-de0b-451e-8004-d55b6fdb9f97" providerId="ADAL" clId="{57CD2A34-82B7-4A4C-920D-B2A6B27B5EA5}" dt="2020-07-16T14:00:53.986" v="1050" actId="478"/>
          <ac:spMkLst>
            <pc:docMk/>
            <pc:sldMk cId="68090281" sldId="267"/>
            <ac:spMk id="14" creationId="{ECCB9E6C-3D72-4574-8B31-67A0F7446E8A}"/>
          </ac:spMkLst>
        </pc:spChg>
        <pc:spChg chg="del">
          <ac:chgData name="Isabelle Guise" userId="4efa33d7-de0b-451e-8004-d55b6fdb9f97" providerId="ADAL" clId="{57CD2A34-82B7-4A4C-920D-B2A6B27B5EA5}" dt="2020-07-16T14:01:03.428" v="1055" actId="478"/>
          <ac:spMkLst>
            <pc:docMk/>
            <pc:sldMk cId="68090281" sldId="267"/>
            <ac:spMk id="15" creationId="{39F697E9-5230-4D44-8087-E79DD8DF43C5}"/>
          </ac:spMkLst>
        </pc:spChg>
        <pc:spChg chg="del">
          <ac:chgData name="Isabelle Guise" userId="4efa33d7-de0b-451e-8004-d55b6fdb9f97" providerId="ADAL" clId="{57CD2A34-82B7-4A4C-920D-B2A6B27B5EA5}" dt="2020-07-16T14:00:54.740" v="1051" actId="478"/>
          <ac:spMkLst>
            <pc:docMk/>
            <pc:sldMk cId="68090281" sldId="267"/>
            <ac:spMk id="16" creationId="{0F110D3F-A3B6-46A0-BD7B-A82A4E127F39}"/>
          </ac:spMkLst>
        </pc:spChg>
        <pc:spChg chg="add mod ord">
          <ac:chgData name="Isabelle Guise" userId="4efa33d7-de0b-451e-8004-d55b6fdb9f97" providerId="ADAL" clId="{57CD2A34-82B7-4A4C-920D-B2A6B27B5EA5}" dt="2020-07-16T14:10:29.187" v="1103" actId="1076"/>
          <ac:spMkLst>
            <pc:docMk/>
            <pc:sldMk cId="68090281" sldId="267"/>
            <ac:spMk id="17" creationId="{2BD64343-9C54-49F0-83D7-5A31FF7DDF3E}"/>
          </ac:spMkLst>
        </pc:spChg>
        <pc:spChg chg="del">
          <ac:chgData name="Isabelle Guise" userId="4efa33d7-de0b-451e-8004-d55b6fdb9f97" providerId="ADAL" clId="{57CD2A34-82B7-4A4C-920D-B2A6B27B5EA5}" dt="2020-07-16T14:00:56.945" v="1052" actId="478"/>
          <ac:spMkLst>
            <pc:docMk/>
            <pc:sldMk cId="68090281" sldId="267"/>
            <ac:spMk id="18" creationId="{2E62016E-7783-45E1-BD9C-034E3343C1E5}"/>
          </ac:spMkLst>
        </pc:spChg>
        <pc:spChg chg="mod">
          <ac:chgData name="Isabelle Guise" userId="4efa33d7-de0b-451e-8004-d55b6fdb9f97" providerId="ADAL" clId="{57CD2A34-82B7-4A4C-920D-B2A6B27B5EA5}" dt="2020-07-16T14:10:29.187" v="1103" actId="1076"/>
          <ac:spMkLst>
            <pc:docMk/>
            <pc:sldMk cId="68090281" sldId="267"/>
            <ac:spMk id="19" creationId="{007B7B15-2DBB-4D28-841D-FE4C18B617AF}"/>
          </ac:spMkLst>
        </pc:spChg>
        <pc:picChg chg="add mod">
          <ac:chgData name="Isabelle Guise" userId="4efa33d7-de0b-451e-8004-d55b6fdb9f97" providerId="ADAL" clId="{57CD2A34-82B7-4A4C-920D-B2A6B27B5EA5}" dt="2020-07-16T14:10:07.419" v="1098" actId="1076"/>
          <ac:picMkLst>
            <pc:docMk/>
            <pc:sldMk cId="68090281" sldId="267"/>
            <ac:picMk id="3" creationId="{1C7DA344-9FDF-44CC-BFE1-807AEDFA3BA5}"/>
          </ac:picMkLst>
        </pc:picChg>
      </pc:sldChg>
      <pc:sldMasterChg chg="addSp modSldLayout">
        <pc:chgData name="Isabelle Guise" userId="4efa33d7-de0b-451e-8004-d55b6fdb9f97" providerId="ADAL" clId="{57CD2A34-82B7-4A4C-920D-B2A6B27B5EA5}" dt="2020-07-16T13:57:56.369" v="1039" actId="1076"/>
        <pc:sldMasterMkLst>
          <pc:docMk/>
          <pc:sldMasterMk cId="3005458184" sldId="2147483648"/>
        </pc:sldMasterMkLst>
        <pc:spChg chg="add">
          <ac:chgData name="Isabelle Guise" userId="4efa33d7-de0b-451e-8004-d55b6fdb9f97" providerId="ADAL" clId="{57CD2A34-82B7-4A4C-920D-B2A6B27B5EA5}" dt="2020-07-16T13:57:47.479" v="1037"/>
          <ac:spMkLst>
            <pc:docMk/>
            <pc:sldMasterMk cId="3005458184" sldId="2147483648"/>
            <ac:spMk id="15" creationId="{0C66DDDD-0A41-4D57-A745-222DCDFC2BF7}"/>
          </ac:spMkLst>
        </pc:spChg>
        <pc:sldLayoutChg chg="addSp modSp">
          <pc:chgData name="Isabelle Guise" userId="4efa33d7-de0b-451e-8004-d55b6fdb9f97" providerId="ADAL" clId="{57CD2A34-82B7-4A4C-920D-B2A6B27B5EA5}" dt="2020-07-16T13:57:56.369" v="1039" actId="1076"/>
          <pc:sldLayoutMkLst>
            <pc:docMk/>
            <pc:sldMasterMk cId="3005458184" sldId="2147483648"/>
            <pc:sldLayoutMk cId="1881644169" sldId="2147483649"/>
          </pc:sldLayoutMkLst>
          <pc:spChg chg="add mod">
            <ac:chgData name="Isabelle Guise" userId="4efa33d7-de0b-451e-8004-d55b6fdb9f97" providerId="ADAL" clId="{57CD2A34-82B7-4A4C-920D-B2A6B27B5EA5}" dt="2020-07-16T13:57:56.369" v="1039" actId="1076"/>
            <ac:spMkLst>
              <pc:docMk/>
              <pc:sldMasterMk cId="3005458184" sldId="2147483648"/>
              <pc:sldLayoutMk cId="1881644169" sldId="2147483649"/>
              <ac:spMk id="13" creationId="{B5051780-9A48-4E41-AB11-5AD946C8AD1D}"/>
            </ac:spMkLst>
          </pc:spChg>
        </pc:sldLayoutChg>
      </pc:sldMasterChg>
    </pc:docChg>
  </pc:docChgLst>
  <pc:docChgLst>
    <pc:chgData name="Reseau Entreprendre Occitanie Méditerranée" userId="b5c2c408-1cf4-4fba-b6ee-133449e6babe" providerId="ADAL" clId="{CA96DD22-4F56-2D43-A226-20FFFFDFD02F}"/>
    <pc:docChg chg="custSel addSld modSld">
      <pc:chgData name="Reseau Entreprendre Occitanie Méditerranée" userId="b5c2c408-1cf4-4fba-b6ee-133449e6babe" providerId="ADAL" clId="{CA96DD22-4F56-2D43-A226-20FFFFDFD02F}" dt="2023-04-25T14:30:23.202" v="108" actId="20577"/>
      <pc:docMkLst>
        <pc:docMk/>
      </pc:docMkLst>
      <pc:sldChg chg="modSp mod">
        <pc:chgData name="Reseau Entreprendre Occitanie Méditerranée" userId="b5c2c408-1cf4-4fba-b6ee-133449e6babe" providerId="ADAL" clId="{CA96DD22-4F56-2D43-A226-20FFFFDFD02F}" dt="2023-04-25T14:28:12.090" v="73" actId="20577"/>
        <pc:sldMkLst>
          <pc:docMk/>
          <pc:sldMk cId="1032965681" sldId="321"/>
        </pc:sldMkLst>
        <pc:spChg chg="mod">
          <ac:chgData name="Reseau Entreprendre Occitanie Méditerranée" userId="b5c2c408-1cf4-4fba-b6ee-133449e6babe" providerId="ADAL" clId="{CA96DD22-4F56-2D43-A226-20FFFFDFD02F}" dt="2023-04-25T14:26:08.728" v="57" actId="113"/>
          <ac:spMkLst>
            <pc:docMk/>
            <pc:sldMk cId="1032965681" sldId="321"/>
            <ac:spMk id="14" creationId="{1829BA44-B477-4A93-ACEE-B6EEAA10F1D4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25:56.204" v="37" actId="113"/>
          <ac:spMkLst>
            <pc:docMk/>
            <pc:sldMk cId="1032965681" sldId="321"/>
            <ac:spMk id="29" creationId="{7468FCDB-5836-4A76-9D19-6F40B75BE530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26:38.114" v="59" actId="20577"/>
          <ac:spMkLst>
            <pc:docMk/>
            <pc:sldMk cId="1032965681" sldId="321"/>
            <ac:spMk id="30" creationId="{FB40A944-1B0A-41AB-8BF5-A04AF26FE48A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28:12.090" v="73" actId="20577"/>
          <ac:spMkLst>
            <pc:docMk/>
            <pc:sldMk cId="1032965681" sldId="321"/>
            <ac:spMk id="31" creationId="{F9ABE190-A542-48E4-8C84-56013C1A7195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27:12.713" v="66" actId="20577"/>
          <ac:spMkLst>
            <pc:docMk/>
            <pc:sldMk cId="1032965681" sldId="321"/>
            <ac:spMk id="33" creationId="{0C766C4B-76D7-4B70-8121-423345B7ABCC}"/>
          </ac:spMkLst>
        </pc:spChg>
      </pc:sldChg>
      <pc:sldChg chg="modSp mod">
        <pc:chgData name="Reseau Entreprendre Occitanie Méditerranée" userId="b5c2c408-1cf4-4fba-b6ee-133449e6babe" providerId="ADAL" clId="{CA96DD22-4F56-2D43-A226-20FFFFDFD02F}" dt="2023-04-25T14:30:23.202" v="108" actId="20577"/>
        <pc:sldMkLst>
          <pc:docMk/>
          <pc:sldMk cId="1971295312" sldId="322"/>
        </pc:sldMkLst>
        <pc:spChg chg="mod">
          <ac:chgData name="Reseau Entreprendre Occitanie Méditerranée" userId="b5c2c408-1cf4-4fba-b6ee-133449e6babe" providerId="ADAL" clId="{CA96DD22-4F56-2D43-A226-20FFFFDFD02F}" dt="2023-04-25T14:29:11.407" v="84" actId="20577"/>
          <ac:spMkLst>
            <pc:docMk/>
            <pc:sldMk cId="1971295312" sldId="322"/>
            <ac:spMk id="2" creationId="{33666CF5-6D4F-4110-A4D8-BAACFDE264F5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29:46.764" v="96" actId="6549"/>
          <ac:spMkLst>
            <pc:docMk/>
            <pc:sldMk cId="1971295312" sldId="322"/>
            <ac:spMk id="7" creationId="{9D39D50C-1ECB-4F63-B7E9-E99EE7BF6D9B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29:56.163" v="103" actId="6549"/>
          <ac:spMkLst>
            <pc:docMk/>
            <pc:sldMk cId="1971295312" sldId="322"/>
            <ac:spMk id="16" creationId="{6F0FF743-9885-49AE-9C19-06113A634690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30:23.202" v="108" actId="20577"/>
          <ac:spMkLst>
            <pc:docMk/>
            <pc:sldMk cId="1971295312" sldId="322"/>
            <ac:spMk id="24" creationId="{219479C1-68B6-D643-8696-C6387E81CCBC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30:18.488" v="106" actId="20577"/>
          <ac:spMkLst>
            <pc:docMk/>
            <pc:sldMk cId="1971295312" sldId="322"/>
            <ac:spMk id="25" creationId="{2C077C6B-9EE2-B44F-B995-D2CA44EB7336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28:50.718" v="79" actId="20577"/>
          <ac:spMkLst>
            <pc:docMk/>
            <pc:sldMk cId="1971295312" sldId="322"/>
            <ac:spMk id="36" creationId="{0C793847-8E84-4ED1-8B37-1E202B8C3B6F}"/>
          </ac:spMkLst>
        </pc:spChg>
        <pc:spChg chg="mod">
          <ac:chgData name="Reseau Entreprendre Occitanie Méditerranée" userId="b5c2c408-1cf4-4fba-b6ee-133449e6babe" providerId="ADAL" clId="{CA96DD22-4F56-2D43-A226-20FFFFDFD02F}" dt="2023-04-25T14:29:07.109" v="82" actId="20577"/>
          <ac:spMkLst>
            <pc:docMk/>
            <pc:sldMk cId="1971295312" sldId="322"/>
            <ac:spMk id="45" creationId="{EE3A09B2-6360-4D63-A3B6-42D83C8FFF74}"/>
          </ac:spMkLst>
        </pc:spChg>
      </pc:sldChg>
      <pc:sldChg chg="modSp mod">
        <pc:chgData name="Reseau Entreprendre Occitanie Méditerranée" userId="b5c2c408-1cf4-4fba-b6ee-133449e6babe" providerId="ADAL" clId="{CA96DD22-4F56-2D43-A226-20FFFFDFD02F}" dt="2023-03-21T08:34:50.776" v="16" actId="20577"/>
        <pc:sldMkLst>
          <pc:docMk/>
          <pc:sldMk cId="3457375843" sldId="361"/>
        </pc:sldMkLst>
        <pc:spChg chg="mod">
          <ac:chgData name="Reseau Entreprendre Occitanie Méditerranée" userId="b5c2c408-1cf4-4fba-b6ee-133449e6babe" providerId="ADAL" clId="{CA96DD22-4F56-2D43-A226-20FFFFDFD02F}" dt="2023-03-21T08:34:41.149" v="2" actId="20577"/>
          <ac:spMkLst>
            <pc:docMk/>
            <pc:sldMk cId="3457375843" sldId="361"/>
            <ac:spMk id="9" creationId="{1C58FB11-7FC5-8447-8559-E0E9525268FF}"/>
          </ac:spMkLst>
        </pc:spChg>
        <pc:spChg chg="mod">
          <ac:chgData name="Reseau Entreprendre Occitanie Méditerranée" userId="b5c2c408-1cf4-4fba-b6ee-133449e6babe" providerId="ADAL" clId="{CA96DD22-4F56-2D43-A226-20FFFFDFD02F}" dt="2023-03-21T08:34:50.776" v="16" actId="20577"/>
          <ac:spMkLst>
            <pc:docMk/>
            <pc:sldMk cId="3457375843" sldId="361"/>
            <ac:spMk id="28" creationId="{746C2253-B635-A929-0803-A7659602FAFB}"/>
          </ac:spMkLst>
        </pc:spChg>
      </pc:sldChg>
      <pc:sldChg chg="modSp add mod">
        <pc:chgData name="Reseau Entreprendre Occitanie Méditerranée" userId="b5c2c408-1cf4-4fba-b6ee-133449e6babe" providerId="ADAL" clId="{CA96DD22-4F56-2D43-A226-20FFFFDFD02F}" dt="2023-03-21T08:34:33.966" v="1" actId="20577"/>
        <pc:sldMkLst>
          <pc:docMk/>
          <pc:sldMk cId="1139064602" sldId="373"/>
        </pc:sldMkLst>
        <pc:spChg chg="mod">
          <ac:chgData name="Reseau Entreprendre Occitanie Méditerranée" userId="b5c2c408-1cf4-4fba-b6ee-133449e6babe" providerId="ADAL" clId="{CA96DD22-4F56-2D43-A226-20FFFFDFD02F}" dt="2023-03-21T08:34:33.966" v="1" actId="20577"/>
          <ac:spMkLst>
            <pc:docMk/>
            <pc:sldMk cId="1139064602" sldId="373"/>
            <ac:spMk id="9" creationId="{1C58FB11-7FC5-8447-8559-E0E9525268FF}"/>
          </ac:spMkLst>
        </pc:spChg>
      </pc:sldChg>
      <pc:sldChg chg="modSp mod">
        <pc:chgData name="Reseau Entreprendre Occitanie Méditerranée" userId="b5c2c408-1cf4-4fba-b6ee-133449e6babe" providerId="ADAL" clId="{CA96DD22-4F56-2D43-A226-20FFFFDFD02F}" dt="2023-03-21T08:35:06.345" v="17" actId="20577"/>
        <pc:sldMkLst>
          <pc:docMk/>
          <pc:sldMk cId="641997765" sldId="377"/>
        </pc:sldMkLst>
        <pc:spChg chg="mod">
          <ac:chgData name="Reseau Entreprendre Occitanie Méditerranée" userId="b5c2c408-1cf4-4fba-b6ee-133449e6babe" providerId="ADAL" clId="{CA96DD22-4F56-2D43-A226-20FFFFDFD02F}" dt="2023-03-21T08:35:06.345" v="17" actId="20577"/>
          <ac:spMkLst>
            <pc:docMk/>
            <pc:sldMk cId="641997765" sldId="377"/>
            <ac:spMk id="9" creationId="{1C58FB11-7FC5-8447-8559-E0E9525268FF}"/>
          </ac:spMkLst>
        </pc:spChg>
      </pc:sldChg>
    </pc:docChg>
  </pc:docChgLst>
  <pc:docChgLst>
    <pc:chgData name="Reseau Entreprendre Occitanie Méditerranée" userId="b5c2c408-1cf4-4fba-b6ee-133449e6babe" providerId="ADAL" clId="{5E3F21FE-89C4-0242-9CE6-2FA4705F257B}"/>
    <pc:docChg chg="undo redo custSel addSld delSld modSld sldOrd">
      <pc:chgData name="Reseau Entreprendre Occitanie Méditerranée" userId="b5c2c408-1cf4-4fba-b6ee-133449e6babe" providerId="ADAL" clId="{5E3F21FE-89C4-0242-9CE6-2FA4705F257B}" dt="2022-06-20T13:50:26.311" v="2115" actId="20577"/>
      <pc:docMkLst>
        <pc:docMk/>
      </pc:docMkLst>
      <pc:sldChg chg="add del">
        <pc:chgData name="Reseau Entreprendre Occitanie Méditerranée" userId="b5c2c408-1cf4-4fba-b6ee-133449e6babe" providerId="ADAL" clId="{5E3F21FE-89C4-0242-9CE6-2FA4705F257B}" dt="2022-06-03T14:28:18.146" v="1531" actId="2696"/>
        <pc:sldMkLst>
          <pc:docMk/>
          <pc:sldMk cId="2888789411" sldId="308"/>
        </pc:sldMkLst>
      </pc:sldChg>
      <pc:sldChg chg="add del">
        <pc:chgData name="Reseau Entreprendre Occitanie Méditerranée" userId="b5c2c408-1cf4-4fba-b6ee-133449e6babe" providerId="ADAL" clId="{5E3F21FE-89C4-0242-9CE6-2FA4705F257B}" dt="2022-06-03T14:23:10.661" v="1455" actId="2696"/>
        <pc:sldMkLst>
          <pc:docMk/>
          <pc:sldMk cId="122463023" sldId="309"/>
        </pc:sldMkLst>
      </pc:sldChg>
      <pc:sldChg chg="modSp mod">
        <pc:chgData name="Reseau Entreprendre Occitanie Méditerranée" userId="b5c2c408-1cf4-4fba-b6ee-133449e6babe" providerId="ADAL" clId="{5E3F21FE-89C4-0242-9CE6-2FA4705F257B}" dt="2022-06-02T15:59:04.154" v="25" actId="20577"/>
        <pc:sldMkLst>
          <pc:docMk/>
          <pc:sldMk cId="3404926064" sldId="312"/>
        </pc:sldMkLst>
        <pc:spChg chg="mod">
          <ac:chgData name="Reseau Entreprendre Occitanie Méditerranée" userId="b5c2c408-1cf4-4fba-b6ee-133449e6babe" providerId="ADAL" clId="{5E3F21FE-89C4-0242-9CE6-2FA4705F257B}" dt="2022-06-02T15:59:04.154" v="25" actId="20577"/>
          <ac:spMkLst>
            <pc:docMk/>
            <pc:sldMk cId="3404926064" sldId="312"/>
            <ac:spMk id="10" creationId="{5A325583-84E4-1101-D904-CBA7A22F0299}"/>
          </ac:spMkLst>
        </pc:spChg>
        <pc:spChg chg="mod">
          <ac:chgData name="Reseau Entreprendre Occitanie Méditerranée" userId="b5c2c408-1cf4-4fba-b6ee-133449e6babe" providerId="ADAL" clId="{5E3F21FE-89C4-0242-9CE6-2FA4705F257B}" dt="2022-06-02T15:59:01.643" v="23" actId="20577"/>
          <ac:spMkLst>
            <pc:docMk/>
            <pc:sldMk cId="3404926064" sldId="312"/>
            <ac:spMk id="11" creationId="{F71919C3-4365-A46B-1155-C061DD0E1783}"/>
          </ac:spMkLst>
        </pc:spChg>
      </pc:sldChg>
      <pc:sldChg chg="add del">
        <pc:chgData name="Reseau Entreprendre Occitanie Méditerranée" userId="b5c2c408-1cf4-4fba-b6ee-133449e6babe" providerId="ADAL" clId="{5E3F21FE-89C4-0242-9CE6-2FA4705F257B}" dt="2022-06-07T16:22:57.075" v="2022" actId="2696"/>
        <pc:sldMkLst>
          <pc:docMk/>
          <pc:sldMk cId="3595299070" sldId="323"/>
        </pc:sldMkLst>
      </pc:sldChg>
      <pc:sldChg chg="add del">
        <pc:chgData name="Reseau Entreprendre Occitanie Méditerranée" userId="b5c2c408-1cf4-4fba-b6ee-133449e6babe" providerId="ADAL" clId="{5E3F21FE-89C4-0242-9CE6-2FA4705F257B}" dt="2022-06-07T16:25:31.995" v="2048" actId="2696"/>
        <pc:sldMkLst>
          <pc:docMk/>
          <pc:sldMk cId="1539680602" sldId="324"/>
        </pc:sldMkLst>
      </pc:sldChg>
      <pc:sldChg chg="add del">
        <pc:chgData name="Reseau Entreprendre Occitanie Méditerranée" userId="b5c2c408-1cf4-4fba-b6ee-133449e6babe" providerId="ADAL" clId="{5E3F21FE-89C4-0242-9CE6-2FA4705F257B}" dt="2022-06-03T14:18:48.670" v="1262" actId="2696"/>
        <pc:sldMkLst>
          <pc:docMk/>
          <pc:sldMk cId="702697235" sldId="329"/>
        </pc:sldMkLst>
      </pc:sldChg>
      <pc:sldChg chg="addSp delSp modSp mod">
        <pc:chgData name="Reseau Entreprendre Occitanie Méditerranée" userId="b5c2c408-1cf4-4fba-b6ee-133449e6babe" providerId="ADAL" clId="{5E3F21FE-89C4-0242-9CE6-2FA4705F257B}" dt="2022-06-02T16:00:39.801" v="66" actId="403"/>
        <pc:sldMkLst>
          <pc:docMk/>
          <pc:sldMk cId="1607817758" sldId="352"/>
        </pc:sldMkLst>
        <pc:spChg chg="del">
          <ac:chgData name="Reseau Entreprendre Occitanie Méditerranée" userId="b5c2c408-1cf4-4fba-b6ee-133449e6babe" providerId="ADAL" clId="{5E3F21FE-89C4-0242-9CE6-2FA4705F257B}" dt="2022-06-02T15:59:59.823" v="28" actId="478"/>
          <ac:spMkLst>
            <pc:docMk/>
            <pc:sldMk cId="1607817758" sldId="352"/>
            <ac:spMk id="6" creationId="{0F2FA14C-44D8-769D-8200-4EC08FCC4B2D}"/>
          </ac:spMkLst>
        </pc:spChg>
        <pc:spChg chg="del">
          <ac:chgData name="Reseau Entreprendre Occitanie Méditerranée" userId="b5c2c408-1cf4-4fba-b6ee-133449e6babe" providerId="ADAL" clId="{5E3F21FE-89C4-0242-9CE6-2FA4705F257B}" dt="2022-06-02T15:59:57.803" v="27" actId="478"/>
          <ac:spMkLst>
            <pc:docMk/>
            <pc:sldMk cId="1607817758" sldId="352"/>
            <ac:spMk id="7" creationId="{5B490E3F-B40A-BFC3-6171-4D96EBD76A68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00:39.801" v="66" actId="403"/>
          <ac:spMkLst>
            <pc:docMk/>
            <pc:sldMk cId="1607817758" sldId="352"/>
            <ac:spMk id="9" creationId="{DD5C77F6-A2A5-9035-337A-A6A66D8E2ED3}"/>
          </ac:spMkLst>
        </pc:spChg>
        <pc:picChg chg="add del mod">
          <ac:chgData name="Reseau Entreprendre Occitanie Méditerranée" userId="b5c2c408-1cf4-4fba-b6ee-133449e6babe" providerId="ADAL" clId="{5E3F21FE-89C4-0242-9CE6-2FA4705F257B}" dt="2022-06-02T16:00:29.865" v="64" actId="478"/>
          <ac:picMkLst>
            <pc:docMk/>
            <pc:sldMk cId="1607817758" sldId="352"/>
            <ac:picMk id="10" creationId="{20747A03-D56C-B24F-A26D-15EEEAC92CB6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2T16:00:26.875" v="63" actId="1076"/>
          <ac:picMkLst>
            <pc:docMk/>
            <pc:sldMk cId="1607817758" sldId="352"/>
            <ac:picMk id="11" creationId="{7D52C20F-C426-1C84-1A5F-C2D6593D95AA}"/>
          </ac:picMkLst>
        </pc:picChg>
      </pc:sldChg>
      <pc:sldChg chg="del">
        <pc:chgData name="Reseau Entreprendre Occitanie Méditerranée" userId="b5c2c408-1cf4-4fba-b6ee-133449e6babe" providerId="ADAL" clId="{5E3F21FE-89C4-0242-9CE6-2FA4705F257B}" dt="2022-06-02T16:18:31.682" v="330" actId="2696"/>
        <pc:sldMkLst>
          <pc:docMk/>
          <pc:sldMk cId="3425984143" sldId="354"/>
        </pc:sldMkLst>
      </pc:sldChg>
      <pc:sldChg chg="addSp delSp modSp add del mod">
        <pc:chgData name="Reseau Entreprendre Occitanie Méditerranée" userId="b5c2c408-1cf4-4fba-b6ee-133449e6babe" providerId="ADAL" clId="{5E3F21FE-89C4-0242-9CE6-2FA4705F257B}" dt="2022-06-02T16:58:43.547" v="862" actId="6549"/>
        <pc:sldMkLst>
          <pc:docMk/>
          <pc:sldMk cId="4172631530" sldId="362"/>
        </pc:sldMkLst>
        <pc:spChg chg="add mod">
          <ac:chgData name="Reseau Entreprendre Occitanie Méditerranée" userId="b5c2c408-1cf4-4fba-b6ee-133449e6babe" providerId="ADAL" clId="{5E3F21FE-89C4-0242-9CE6-2FA4705F257B}" dt="2022-06-02T16:58:43.547" v="862" actId="6549"/>
          <ac:spMkLst>
            <pc:docMk/>
            <pc:sldMk cId="4172631530" sldId="362"/>
            <ac:spMk id="7" creationId="{33F49930-90DF-00CB-4B8C-A867CB773E08}"/>
          </ac:spMkLst>
        </pc:spChg>
        <pc:spChg chg="del mod">
          <ac:chgData name="Reseau Entreprendre Occitanie Méditerranée" userId="b5c2c408-1cf4-4fba-b6ee-133449e6babe" providerId="ADAL" clId="{5E3F21FE-89C4-0242-9CE6-2FA4705F257B}" dt="2022-06-02T16:56:57.239" v="808" actId="478"/>
          <ac:spMkLst>
            <pc:docMk/>
            <pc:sldMk cId="4172631530" sldId="362"/>
            <ac:spMk id="10" creationId="{CB0E0E2F-E5EC-2F04-1452-FEE7496F339A}"/>
          </ac:spMkLst>
        </pc:spChg>
        <pc:graphicFrameChg chg="mod">
          <ac:chgData name="Reseau Entreprendre Occitanie Méditerranée" userId="b5c2c408-1cf4-4fba-b6ee-133449e6babe" providerId="ADAL" clId="{5E3F21FE-89C4-0242-9CE6-2FA4705F257B}" dt="2022-06-02T16:58:14.593" v="829" actId="1036"/>
          <ac:graphicFrameMkLst>
            <pc:docMk/>
            <pc:sldMk cId="4172631530" sldId="362"/>
            <ac:graphicFrameMk id="6" creationId="{D19C382A-9A7E-9A86-7953-4A1A51100DA4}"/>
          </ac:graphicFrameMkLst>
        </pc:graphicFrameChg>
        <pc:picChg chg="mod">
          <ac:chgData name="Reseau Entreprendre Occitanie Méditerranée" userId="b5c2c408-1cf4-4fba-b6ee-133449e6babe" providerId="ADAL" clId="{5E3F21FE-89C4-0242-9CE6-2FA4705F257B}" dt="2022-06-02T16:58:22.726" v="836" actId="1036"/>
          <ac:picMkLst>
            <pc:docMk/>
            <pc:sldMk cId="4172631530" sldId="362"/>
            <ac:picMk id="22" creationId="{56F575CA-D175-98FD-210B-611D4FF7B541}"/>
          </ac:picMkLst>
        </pc:picChg>
      </pc:sldChg>
      <pc:sldChg chg="modSp mod">
        <pc:chgData name="Reseau Entreprendre Occitanie Méditerranée" userId="b5c2c408-1cf4-4fba-b6ee-133449e6babe" providerId="ADAL" clId="{5E3F21FE-89C4-0242-9CE6-2FA4705F257B}" dt="2022-06-03T09:52:52.045" v="1006" actId="1076"/>
        <pc:sldMkLst>
          <pc:docMk/>
          <pc:sldMk cId="803794196" sldId="363"/>
        </pc:sldMkLst>
        <pc:spChg chg="mod">
          <ac:chgData name="Reseau Entreprendre Occitanie Méditerranée" userId="b5c2c408-1cf4-4fba-b6ee-133449e6babe" providerId="ADAL" clId="{5E3F21FE-89C4-0242-9CE6-2FA4705F257B}" dt="2022-06-03T09:52:47.445" v="1005" actId="1076"/>
          <ac:spMkLst>
            <pc:docMk/>
            <pc:sldMk cId="803794196" sldId="363"/>
            <ac:spMk id="10" creationId="{92117285-57FD-C4DC-1D17-FF0113E80095}"/>
          </ac:spMkLst>
        </pc:spChg>
        <pc:graphicFrameChg chg="mod">
          <ac:chgData name="Reseau Entreprendre Occitanie Méditerranée" userId="b5c2c408-1cf4-4fba-b6ee-133449e6babe" providerId="ADAL" clId="{5E3F21FE-89C4-0242-9CE6-2FA4705F257B}" dt="2022-06-03T09:52:47.445" v="1005" actId="1076"/>
          <ac:graphicFrameMkLst>
            <pc:docMk/>
            <pc:sldMk cId="803794196" sldId="363"/>
            <ac:graphicFrameMk id="7" creationId="{81BB6612-9314-33F3-D2CA-0492BAD790FC}"/>
          </ac:graphicFrameMkLst>
        </pc:graphicFrameChg>
        <pc:picChg chg="mod">
          <ac:chgData name="Reseau Entreprendre Occitanie Méditerranée" userId="b5c2c408-1cf4-4fba-b6ee-133449e6babe" providerId="ADAL" clId="{5E3F21FE-89C4-0242-9CE6-2FA4705F257B}" dt="2022-06-03T09:52:52.045" v="1006" actId="1076"/>
          <ac:picMkLst>
            <pc:docMk/>
            <pc:sldMk cId="803794196" sldId="363"/>
            <ac:picMk id="12" creationId="{C7127A13-2C4F-4A42-A508-6C7B795AC215}"/>
          </ac:picMkLst>
        </pc:picChg>
      </pc:sldChg>
      <pc:sldChg chg="ord">
        <pc:chgData name="Reseau Entreprendre Occitanie Méditerranée" userId="b5c2c408-1cf4-4fba-b6ee-133449e6babe" providerId="ADAL" clId="{5E3F21FE-89C4-0242-9CE6-2FA4705F257B}" dt="2022-06-03T13:51:34.073" v="1222" actId="20578"/>
        <pc:sldMkLst>
          <pc:docMk/>
          <pc:sldMk cId="887152834" sldId="364"/>
        </pc:sldMkLst>
      </pc:sldChg>
      <pc:sldChg chg="ord">
        <pc:chgData name="Reseau Entreprendre Occitanie Méditerranée" userId="b5c2c408-1cf4-4fba-b6ee-133449e6babe" providerId="ADAL" clId="{5E3F21FE-89C4-0242-9CE6-2FA4705F257B}" dt="2022-06-03T13:56:36.179" v="1234" actId="20578"/>
        <pc:sldMkLst>
          <pc:docMk/>
          <pc:sldMk cId="1189633064" sldId="365"/>
        </pc:sldMkLst>
      </pc:sldChg>
      <pc:sldChg chg="ord">
        <pc:chgData name="Reseau Entreprendre Occitanie Méditerranée" userId="b5c2c408-1cf4-4fba-b6ee-133449e6babe" providerId="ADAL" clId="{5E3F21FE-89C4-0242-9CE6-2FA4705F257B}" dt="2022-06-03T13:57:15.279" v="1235" actId="20578"/>
        <pc:sldMkLst>
          <pc:docMk/>
          <pc:sldMk cId="3784874739" sldId="366"/>
        </pc:sldMkLst>
      </pc:sldChg>
      <pc:sldChg chg="add">
        <pc:chgData name="Reseau Entreprendre Occitanie Méditerranée" userId="b5c2c408-1cf4-4fba-b6ee-133449e6babe" providerId="ADAL" clId="{5E3F21FE-89C4-0242-9CE6-2FA4705F257B}" dt="2022-06-03T09:53:10.586" v="1008"/>
        <pc:sldMkLst>
          <pc:docMk/>
          <pc:sldMk cId="2100238296" sldId="367"/>
        </pc:sldMkLst>
      </pc:sldChg>
      <pc:sldChg chg="del">
        <pc:chgData name="Reseau Entreprendre Occitanie Méditerranée" userId="b5c2c408-1cf4-4fba-b6ee-133449e6babe" providerId="ADAL" clId="{5E3F21FE-89C4-0242-9CE6-2FA4705F257B}" dt="2022-06-03T09:53:03.912" v="1007" actId="2696"/>
        <pc:sldMkLst>
          <pc:docMk/>
          <pc:sldMk cId="4210066991" sldId="367"/>
        </pc:sldMkLst>
      </pc:sldChg>
      <pc:sldChg chg="del">
        <pc:chgData name="Reseau Entreprendre Occitanie Méditerranée" userId="b5c2c408-1cf4-4fba-b6ee-133449e6babe" providerId="ADAL" clId="{5E3F21FE-89C4-0242-9CE6-2FA4705F257B}" dt="2022-06-03T09:53:03.912" v="1007" actId="2696"/>
        <pc:sldMkLst>
          <pc:docMk/>
          <pc:sldMk cId="3575964934" sldId="368"/>
        </pc:sldMkLst>
      </pc:sldChg>
      <pc:sldChg chg="modSp add mod">
        <pc:chgData name="Reseau Entreprendre Occitanie Méditerranée" userId="b5c2c408-1cf4-4fba-b6ee-133449e6babe" providerId="ADAL" clId="{5E3F21FE-89C4-0242-9CE6-2FA4705F257B}" dt="2022-06-03T13:59:52.053" v="1238" actId="1076"/>
        <pc:sldMkLst>
          <pc:docMk/>
          <pc:sldMk cId="4071260050" sldId="368"/>
        </pc:sldMkLst>
        <pc:spChg chg="mod">
          <ac:chgData name="Reseau Entreprendre Occitanie Méditerranée" userId="b5c2c408-1cf4-4fba-b6ee-133449e6babe" providerId="ADAL" clId="{5E3F21FE-89C4-0242-9CE6-2FA4705F257B}" dt="2022-06-03T13:59:52.053" v="1238" actId="1076"/>
          <ac:spMkLst>
            <pc:docMk/>
            <pc:sldMk cId="4071260050" sldId="368"/>
            <ac:spMk id="7" creationId="{9190F669-9430-D9BA-E25F-A99D6DBD7171}"/>
          </ac:spMkLst>
        </pc:spChg>
      </pc:sldChg>
      <pc:sldChg chg="del">
        <pc:chgData name="Reseau Entreprendre Occitanie Méditerranée" userId="b5c2c408-1cf4-4fba-b6ee-133449e6babe" providerId="ADAL" clId="{5E3F21FE-89C4-0242-9CE6-2FA4705F257B}" dt="2022-06-03T09:53:03.912" v="1007" actId="2696"/>
        <pc:sldMkLst>
          <pc:docMk/>
          <pc:sldMk cId="30519104" sldId="369"/>
        </pc:sldMkLst>
      </pc:sldChg>
      <pc:sldChg chg="add">
        <pc:chgData name="Reseau Entreprendre Occitanie Méditerranée" userId="b5c2c408-1cf4-4fba-b6ee-133449e6babe" providerId="ADAL" clId="{5E3F21FE-89C4-0242-9CE6-2FA4705F257B}" dt="2022-06-03T09:53:10.586" v="1008"/>
        <pc:sldMkLst>
          <pc:docMk/>
          <pc:sldMk cId="2056771659" sldId="369"/>
        </pc:sldMkLst>
      </pc:sldChg>
      <pc:sldChg chg="add">
        <pc:chgData name="Reseau Entreprendre Occitanie Méditerranée" userId="b5c2c408-1cf4-4fba-b6ee-133449e6babe" providerId="ADAL" clId="{5E3F21FE-89C4-0242-9CE6-2FA4705F257B}" dt="2022-06-02T16:21:36.650" v="336"/>
        <pc:sldMkLst>
          <pc:docMk/>
          <pc:sldMk cId="2067032656" sldId="370"/>
        </pc:sldMkLst>
      </pc:sldChg>
      <pc:sldChg chg="del">
        <pc:chgData name="Reseau Entreprendre Occitanie Méditerranée" userId="b5c2c408-1cf4-4fba-b6ee-133449e6babe" providerId="ADAL" clId="{5E3F21FE-89C4-0242-9CE6-2FA4705F257B}" dt="2022-06-02T16:21:28.061" v="335" actId="2696"/>
        <pc:sldMkLst>
          <pc:docMk/>
          <pc:sldMk cId="2174738012" sldId="370"/>
        </pc:sldMkLst>
      </pc:sldChg>
      <pc:sldChg chg="modSp mod">
        <pc:chgData name="Reseau Entreprendre Occitanie Méditerranée" userId="b5c2c408-1cf4-4fba-b6ee-133449e6babe" providerId="ADAL" clId="{5E3F21FE-89C4-0242-9CE6-2FA4705F257B}" dt="2022-06-02T16:16:55.160" v="329" actId="120"/>
        <pc:sldMkLst>
          <pc:docMk/>
          <pc:sldMk cId="2728613827" sldId="379"/>
        </pc:sldMkLst>
        <pc:spChg chg="mod">
          <ac:chgData name="Reseau Entreprendre Occitanie Méditerranée" userId="b5c2c408-1cf4-4fba-b6ee-133449e6babe" providerId="ADAL" clId="{5E3F21FE-89C4-0242-9CE6-2FA4705F257B}" dt="2022-06-02T16:16:55.160" v="329" actId="120"/>
          <ac:spMkLst>
            <pc:docMk/>
            <pc:sldMk cId="2728613827" sldId="379"/>
            <ac:spMk id="13" creationId="{45E1EB4F-21EC-5FEB-B9FB-F091E1C36241}"/>
          </ac:spMkLst>
        </pc:spChg>
      </pc:sldChg>
      <pc:sldChg chg="del">
        <pc:chgData name="Reseau Entreprendre Occitanie Méditerranée" userId="b5c2c408-1cf4-4fba-b6ee-133449e6babe" providerId="ADAL" clId="{5E3F21FE-89C4-0242-9CE6-2FA4705F257B}" dt="2022-06-02T16:14:35.588" v="324" actId="2696"/>
        <pc:sldMkLst>
          <pc:docMk/>
          <pc:sldMk cId="3508498456" sldId="380"/>
        </pc:sldMkLst>
      </pc:sldChg>
      <pc:sldChg chg="add">
        <pc:chgData name="Reseau Entreprendre Occitanie Méditerranée" userId="b5c2c408-1cf4-4fba-b6ee-133449e6babe" providerId="ADAL" clId="{5E3F21FE-89C4-0242-9CE6-2FA4705F257B}" dt="2022-06-02T16:14:40.024" v="325"/>
        <pc:sldMkLst>
          <pc:docMk/>
          <pc:sldMk cId="4174776032" sldId="380"/>
        </pc:sldMkLst>
      </pc:sldChg>
      <pc:sldChg chg="ord">
        <pc:chgData name="Reseau Entreprendre Occitanie Méditerranée" userId="b5c2c408-1cf4-4fba-b6ee-133449e6babe" providerId="ADAL" clId="{5E3F21FE-89C4-0242-9CE6-2FA4705F257B}" dt="2022-06-02T16:20:53.744" v="334" actId="20578"/>
        <pc:sldMkLst>
          <pc:docMk/>
          <pc:sldMk cId="1967465367" sldId="381"/>
        </pc:sldMkLst>
      </pc:sldChg>
      <pc:sldChg chg="del">
        <pc:chgData name="Reseau Entreprendre Occitanie Méditerranée" userId="b5c2c408-1cf4-4fba-b6ee-133449e6babe" providerId="ADAL" clId="{5E3F21FE-89C4-0242-9CE6-2FA4705F257B}" dt="2022-06-02T16:18:42.574" v="333" actId="2696"/>
        <pc:sldMkLst>
          <pc:docMk/>
          <pc:sldMk cId="1967336510" sldId="382"/>
        </pc:sldMkLst>
      </pc:sldChg>
      <pc:sldChg chg="del">
        <pc:chgData name="Reseau Entreprendre Occitanie Méditerranée" userId="b5c2c408-1cf4-4fba-b6ee-133449e6babe" providerId="ADAL" clId="{5E3F21FE-89C4-0242-9CE6-2FA4705F257B}" dt="2022-06-02T16:18:41.434" v="331" actId="2696"/>
        <pc:sldMkLst>
          <pc:docMk/>
          <pc:sldMk cId="2770435775" sldId="384"/>
        </pc:sldMkLst>
      </pc:sldChg>
      <pc:sldChg chg="del">
        <pc:chgData name="Reseau Entreprendre Occitanie Méditerranée" userId="b5c2c408-1cf4-4fba-b6ee-133449e6babe" providerId="ADAL" clId="{5E3F21FE-89C4-0242-9CE6-2FA4705F257B}" dt="2022-06-02T16:18:42.034" v="332" actId="2696"/>
        <pc:sldMkLst>
          <pc:docMk/>
          <pc:sldMk cId="1797883024" sldId="385"/>
        </pc:sldMkLst>
      </pc:sldChg>
      <pc:sldChg chg="add">
        <pc:chgData name="Reseau Entreprendre Occitanie Méditerranée" userId="b5c2c408-1cf4-4fba-b6ee-133449e6babe" providerId="ADAL" clId="{5E3F21FE-89C4-0242-9CE6-2FA4705F257B}" dt="2022-06-02T15:59:51.539" v="26"/>
        <pc:sldMkLst>
          <pc:docMk/>
          <pc:sldMk cId="1192326841" sldId="386"/>
        </pc:sldMkLst>
      </pc:sldChg>
      <pc:sldChg chg="addSp delSp modSp add mod">
        <pc:chgData name="Reseau Entreprendre Occitanie Méditerranée" userId="b5c2c408-1cf4-4fba-b6ee-133449e6babe" providerId="ADAL" clId="{5E3F21FE-89C4-0242-9CE6-2FA4705F257B}" dt="2022-06-02T16:03:16.400" v="158" actId="20577"/>
        <pc:sldMkLst>
          <pc:docMk/>
          <pc:sldMk cId="1407932922" sldId="387"/>
        </pc:sldMkLst>
        <pc:spChg chg="add mod">
          <ac:chgData name="Reseau Entreprendre Occitanie Méditerranée" userId="b5c2c408-1cf4-4fba-b6ee-133449e6babe" providerId="ADAL" clId="{5E3F21FE-89C4-0242-9CE6-2FA4705F257B}" dt="2022-06-02T16:03:16.400" v="158" actId="20577"/>
          <ac:spMkLst>
            <pc:docMk/>
            <pc:sldMk cId="1407932922" sldId="387"/>
            <ac:spMk id="7" creationId="{8CB38AFE-C307-C412-5C81-58C7404A1FDA}"/>
          </ac:spMkLst>
        </pc:spChg>
        <pc:spChg chg="mod">
          <ac:chgData name="Reseau Entreprendre Occitanie Méditerranée" userId="b5c2c408-1cf4-4fba-b6ee-133449e6babe" providerId="ADAL" clId="{5E3F21FE-89C4-0242-9CE6-2FA4705F257B}" dt="2022-06-02T16:02:15.671" v="135" actId="14100"/>
          <ac:spMkLst>
            <pc:docMk/>
            <pc:sldMk cId="1407932922" sldId="387"/>
            <ac:spMk id="8" creationId="{76C7D67B-DAFE-0B41-A2E1-F8D5887DE402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01:19.848" v="68" actId="478"/>
          <ac:spMkLst>
            <pc:docMk/>
            <pc:sldMk cId="1407932922" sldId="387"/>
            <ac:spMk id="9" creationId="{DD5C77F6-A2A5-9035-337A-A6A66D8E2ED3}"/>
          </ac:spMkLst>
        </pc:spChg>
        <pc:picChg chg="add del">
          <ac:chgData name="Reseau Entreprendre Occitanie Méditerranée" userId="b5c2c408-1cf4-4fba-b6ee-133449e6babe" providerId="ADAL" clId="{5E3F21FE-89C4-0242-9CE6-2FA4705F257B}" dt="2022-06-02T16:01:23.886" v="71" actId="478"/>
          <ac:picMkLst>
            <pc:docMk/>
            <pc:sldMk cId="1407932922" sldId="387"/>
            <ac:picMk id="11" creationId="{7D52C20F-C426-1C84-1A5F-C2D6593D95AA}"/>
          </ac:picMkLst>
        </pc:picChg>
      </pc:sldChg>
      <pc:sldChg chg="modSp add mod">
        <pc:chgData name="Reseau Entreprendre Occitanie Méditerranée" userId="b5c2c408-1cf4-4fba-b6ee-133449e6babe" providerId="ADAL" clId="{5E3F21FE-89C4-0242-9CE6-2FA4705F257B}" dt="2022-06-02T16:14:49.176" v="326" actId="1076"/>
        <pc:sldMkLst>
          <pc:docMk/>
          <pc:sldMk cId="1861815737" sldId="388"/>
        </pc:sldMkLst>
        <pc:spChg chg="mod">
          <ac:chgData name="Reseau Entreprendre Occitanie Méditerranée" userId="b5c2c408-1cf4-4fba-b6ee-133449e6babe" providerId="ADAL" clId="{5E3F21FE-89C4-0242-9CE6-2FA4705F257B}" dt="2022-06-02T16:14:49.176" v="326" actId="1076"/>
          <ac:spMkLst>
            <pc:docMk/>
            <pc:sldMk cId="1861815737" sldId="388"/>
            <ac:spMk id="10" creationId="{8155F0AE-D9DC-BB11-A204-15AE37F1D20A}"/>
          </ac:spMkLst>
        </pc:spChg>
      </pc:sldChg>
      <pc:sldChg chg="addSp delSp modSp add del mod">
        <pc:chgData name="Reseau Entreprendre Occitanie Méditerranée" userId="b5c2c408-1cf4-4fba-b6ee-133449e6babe" providerId="ADAL" clId="{5E3F21FE-89C4-0242-9CE6-2FA4705F257B}" dt="2022-06-02T16:14:35.588" v="324" actId="2696"/>
        <pc:sldMkLst>
          <pc:docMk/>
          <pc:sldMk cId="3948680169" sldId="388"/>
        </pc:sldMkLst>
        <pc:spChg chg="del">
          <ac:chgData name="Reseau Entreprendre Occitanie Méditerranée" userId="b5c2c408-1cf4-4fba-b6ee-133449e6babe" providerId="ADAL" clId="{5E3F21FE-89C4-0242-9CE6-2FA4705F257B}" dt="2022-06-02T16:07:27.531" v="160" actId="478"/>
          <ac:spMkLst>
            <pc:docMk/>
            <pc:sldMk cId="3948680169" sldId="388"/>
            <ac:spMk id="6" creationId="{8615AED6-EBFE-B64E-E4FE-2718E53519FF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07:49.622" v="182" actId="478"/>
          <ac:spMkLst>
            <pc:docMk/>
            <pc:sldMk cId="3948680169" sldId="388"/>
            <ac:spMk id="7" creationId="{80EC0986-3405-51E7-EA4D-3B26760CC7BF}"/>
          </ac:spMkLst>
        </pc:spChg>
        <pc:spChg chg="mod">
          <ac:chgData name="Reseau Entreprendre Occitanie Méditerranée" userId="b5c2c408-1cf4-4fba-b6ee-133449e6babe" providerId="ADAL" clId="{5E3F21FE-89C4-0242-9CE6-2FA4705F257B}" dt="2022-06-02T16:07:47.126" v="181" actId="14100"/>
          <ac:spMkLst>
            <pc:docMk/>
            <pc:sldMk cId="3948680169" sldId="388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14:09.651" v="323" actId="6549"/>
          <ac:spMkLst>
            <pc:docMk/>
            <pc:sldMk cId="3948680169" sldId="388"/>
            <ac:spMk id="10" creationId="{8155F0AE-D9DC-BB11-A204-15AE37F1D20A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09:04.829" v="229" actId="207"/>
          <ac:spMkLst>
            <pc:docMk/>
            <pc:sldMk cId="3948680169" sldId="388"/>
            <ac:spMk id="11" creationId="{7903B3C9-085D-CE1F-C25C-C3333738CB3D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7T15:16:09.276" v="1660"/>
        <pc:sldMkLst>
          <pc:docMk/>
          <pc:sldMk cId="2597132773" sldId="396"/>
        </pc:sldMkLst>
        <pc:graphicFrameChg chg="add mod">
          <ac:chgData name="Reseau Entreprendre Occitanie Méditerranée" userId="b5c2c408-1cf4-4fba-b6ee-133449e6babe" providerId="ADAL" clId="{5E3F21FE-89C4-0242-9CE6-2FA4705F257B}" dt="2022-06-07T15:16:09.276" v="1660"/>
          <ac:graphicFrameMkLst>
            <pc:docMk/>
            <pc:sldMk cId="2597132773" sldId="396"/>
            <ac:graphicFrameMk id="4" creationId="{F65985B9-6055-6650-FA24-5E44FADFEC58}"/>
          </ac:graphicFrameMkLst>
        </pc:graphicFrameChg>
        <pc:graphicFrameChg chg="del modGraphic">
          <ac:chgData name="Reseau Entreprendre Occitanie Méditerranée" userId="b5c2c408-1cf4-4fba-b6ee-133449e6babe" providerId="ADAL" clId="{5E3F21FE-89C4-0242-9CE6-2FA4705F257B}" dt="2022-06-07T15:15:29.829" v="1655" actId="478"/>
          <ac:graphicFrameMkLst>
            <pc:docMk/>
            <pc:sldMk cId="2597132773" sldId="396"/>
            <ac:graphicFrameMk id="5" creationId="{C67D41CB-96D0-657B-3C04-F17C84A81022}"/>
          </ac:graphicFrameMkLst>
        </pc:graphicFrameChg>
      </pc:sldChg>
      <pc:sldChg chg="delSp add del mod">
        <pc:chgData name="Reseau Entreprendre Occitanie Méditerranée" userId="b5c2c408-1cf4-4fba-b6ee-133449e6babe" providerId="ADAL" clId="{5E3F21FE-89C4-0242-9CE6-2FA4705F257B}" dt="2022-06-03T14:21:53.707" v="1397" actId="2696"/>
        <pc:sldMkLst>
          <pc:docMk/>
          <pc:sldMk cId="3084131744" sldId="398"/>
        </pc:sldMkLst>
        <pc:picChg chg="del">
          <ac:chgData name="Reseau Entreprendre Occitanie Méditerranée" userId="b5c2c408-1cf4-4fba-b6ee-133449e6babe" providerId="ADAL" clId="{5E3F21FE-89C4-0242-9CE6-2FA4705F257B}" dt="2022-06-03T14:21:34.558" v="1392" actId="21"/>
          <ac:picMkLst>
            <pc:docMk/>
            <pc:sldMk cId="3084131744" sldId="398"/>
            <ac:picMk id="3" creationId="{786CBE99-BA82-304C-B939-EFA50305B599}"/>
          </ac:picMkLst>
        </pc:picChg>
      </pc:sldChg>
      <pc:sldChg chg="add del">
        <pc:chgData name="Reseau Entreprendre Occitanie Méditerranée" userId="b5c2c408-1cf4-4fba-b6ee-133449e6babe" providerId="ADAL" clId="{5E3F21FE-89C4-0242-9CE6-2FA4705F257B}" dt="2022-06-03T14:25:45.302" v="1477" actId="2696"/>
        <pc:sldMkLst>
          <pc:docMk/>
          <pc:sldMk cId="60383424" sldId="399"/>
        </pc:sldMkLst>
      </pc:sldChg>
      <pc:sldChg chg="modSp add del mod">
        <pc:chgData name="Reseau Entreprendre Occitanie Méditerranée" userId="b5c2c408-1cf4-4fba-b6ee-133449e6babe" providerId="ADAL" clId="{5E3F21FE-89C4-0242-9CE6-2FA4705F257B}" dt="2022-06-03T14:21:02.310" v="1353" actId="2696"/>
        <pc:sldMkLst>
          <pc:docMk/>
          <pc:sldMk cId="871346300" sldId="403"/>
        </pc:sldMkLst>
        <pc:spChg chg="mod">
          <ac:chgData name="Reseau Entreprendre Occitanie Méditerranée" userId="b5c2c408-1cf4-4fba-b6ee-133449e6babe" providerId="ADAL" clId="{5E3F21FE-89C4-0242-9CE6-2FA4705F257B}" dt="2022-06-03T14:19:07.380" v="1287" actId="20577"/>
          <ac:spMkLst>
            <pc:docMk/>
            <pc:sldMk cId="871346300" sldId="403"/>
            <ac:spMk id="2" creationId="{B632C45D-696F-4CA3-A60B-886320F15F6A}"/>
          </ac:spMkLst>
        </pc:spChg>
      </pc:sldChg>
      <pc:sldChg chg="add del">
        <pc:chgData name="Reseau Entreprendre Occitanie Méditerranée" userId="b5c2c408-1cf4-4fba-b6ee-133449e6babe" providerId="ADAL" clId="{5E3F21FE-89C4-0242-9CE6-2FA4705F257B}" dt="2022-06-07T16:16:39.098" v="1952" actId="2696"/>
        <pc:sldMkLst>
          <pc:docMk/>
          <pc:sldMk cId="665256727" sldId="410"/>
        </pc:sldMkLst>
      </pc:sldChg>
      <pc:sldChg chg="add del">
        <pc:chgData name="Reseau Entreprendre Occitanie Méditerranée" userId="b5c2c408-1cf4-4fba-b6ee-133449e6babe" providerId="ADAL" clId="{5E3F21FE-89C4-0242-9CE6-2FA4705F257B}" dt="2022-06-07T16:18:09.507" v="1983" actId="2696"/>
        <pc:sldMkLst>
          <pc:docMk/>
          <pc:sldMk cId="1169944407" sldId="411"/>
        </pc:sldMkLst>
      </pc:sldChg>
      <pc:sldChg chg="delSp add del mod">
        <pc:chgData name="Reseau Entreprendre Occitanie Méditerranée" userId="b5c2c408-1cf4-4fba-b6ee-133449e6babe" providerId="ADAL" clId="{5E3F21FE-89C4-0242-9CE6-2FA4705F257B}" dt="2022-06-07T16:17:05.474" v="1966" actId="2696"/>
        <pc:sldMkLst>
          <pc:docMk/>
          <pc:sldMk cId="895376517" sldId="412"/>
        </pc:sldMkLst>
        <pc:spChg chg="del">
          <ac:chgData name="Reseau Entreprendre Occitanie Méditerranée" userId="b5c2c408-1cf4-4fba-b6ee-133449e6babe" providerId="ADAL" clId="{5E3F21FE-89C4-0242-9CE6-2FA4705F257B}" dt="2022-06-07T16:17:00.567" v="1965" actId="478"/>
          <ac:spMkLst>
            <pc:docMk/>
            <pc:sldMk cId="895376517" sldId="412"/>
            <ac:spMk id="4" creationId="{00000000-0000-0000-0000-000000000000}"/>
          </ac:spMkLst>
        </pc:spChg>
      </pc:sldChg>
      <pc:sldChg chg="add del">
        <pc:chgData name="Reseau Entreprendre Occitanie Méditerranée" userId="b5c2c408-1cf4-4fba-b6ee-133449e6babe" providerId="ADAL" clId="{5E3F21FE-89C4-0242-9CE6-2FA4705F257B}" dt="2022-06-07T16:23:52.461" v="2035" actId="2696"/>
        <pc:sldMkLst>
          <pc:docMk/>
          <pc:sldMk cId="314330722" sldId="414"/>
        </pc:sldMkLst>
      </pc:sldChg>
      <pc:sldChg chg="add del">
        <pc:chgData name="Reseau Entreprendre Occitanie Méditerranée" userId="b5c2c408-1cf4-4fba-b6ee-133449e6babe" providerId="ADAL" clId="{5E3F21FE-89C4-0242-9CE6-2FA4705F257B}" dt="2022-06-07T16:26:55.099" v="2072" actId="2696"/>
        <pc:sldMkLst>
          <pc:docMk/>
          <pc:sldMk cId="577620721" sldId="415"/>
        </pc:sldMkLst>
      </pc:sldChg>
      <pc:sldChg chg="add del">
        <pc:chgData name="Reseau Entreprendre Occitanie Méditerranée" userId="b5c2c408-1cf4-4fba-b6ee-133449e6babe" providerId="ADAL" clId="{5E3F21FE-89C4-0242-9CE6-2FA4705F257B}" dt="2022-06-07T16:28:07.532" v="2098" actId="2696"/>
        <pc:sldMkLst>
          <pc:docMk/>
          <pc:sldMk cId="502113158" sldId="417"/>
        </pc:sldMkLst>
      </pc:sldChg>
      <pc:sldChg chg="add del">
        <pc:chgData name="Reseau Entreprendre Occitanie Méditerranée" userId="b5c2c408-1cf4-4fba-b6ee-133449e6babe" providerId="ADAL" clId="{5E3F21FE-89C4-0242-9CE6-2FA4705F257B}" dt="2022-06-07T16:27:32.243" v="2088" actId="2696"/>
        <pc:sldMkLst>
          <pc:docMk/>
          <pc:sldMk cId="1186851873" sldId="418"/>
        </pc:sldMkLst>
      </pc:sldChg>
      <pc:sldChg chg="modSp add del mod">
        <pc:chgData name="Reseau Entreprendre Occitanie Méditerranée" userId="b5c2c408-1cf4-4fba-b6ee-133449e6babe" providerId="ADAL" clId="{5E3F21FE-89C4-0242-9CE6-2FA4705F257B}" dt="2022-06-02T16:25:42.319" v="396" actId="2696"/>
        <pc:sldMkLst>
          <pc:docMk/>
          <pc:sldMk cId="3846092798" sldId="566"/>
        </pc:sldMkLst>
        <pc:spChg chg="mod">
          <ac:chgData name="Reseau Entreprendre Occitanie Méditerranée" userId="b5c2c408-1cf4-4fba-b6ee-133449e6babe" providerId="ADAL" clId="{5E3F21FE-89C4-0242-9CE6-2FA4705F257B}" dt="2022-06-02T16:22:31.549" v="339" actId="1076"/>
          <ac:spMkLst>
            <pc:docMk/>
            <pc:sldMk cId="3846092798" sldId="566"/>
            <ac:spMk id="8" creationId="{A5CBD03F-B345-7F47-8461-5B294E685F71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2T16:25:36.296" v="395" actId="20577"/>
        <pc:sldMkLst>
          <pc:docMk/>
          <pc:sldMk cId="523333441" sldId="567"/>
        </pc:sldMkLst>
        <pc:spChg chg="add mod">
          <ac:chgData name="Reseau Entreprendre Occitanie Méditerranée" userId="b5c2c408-1cf4-4fba-b6ee-133449e6babe" providerId="ADAL" clId="{5E3F21FE-89C4-0242-9CE6-2FA4705F257B}" dt="2022-06-02T16:24:12.248" v="359" actId="14100"/>
          <ac:spMkLst>
            <pc:docMk/>
            <pc:sldMk cId="523333441" sldId="567"/>
            <ac:spMk id="6" creationId="{055085D2-C0C5-3752-E726-FF763D523778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25:36.296" v="395" actId="20577"/>
          <ac:spMkLst>
            <pc:docMk/>
            <pc:sldMk cId="523333441" sldId="567"/>
            <ac:spMk id="7" creationId="{704F8395-C32A-8ABD-7DDA-E6D25ADAB02B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24:42.853" v="362" actId="478"/>
          <ac:spMkLst>
            <pc:docMk/>
            <pc:sldMk cId="523333441" sldId="567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22:44.351" v="341" actId="478"/>
          <ac:spMkLst>
            <pc:docMk/>
            <pc:sldMk cId="523333441" sldId="567"/>
            <ac:spMk id="21" creationId="{35DFDE2B-B2C5-1E70-0A34-7CA488CF6941}"/>
          </ac:spMkLst>
        </pc:spChg>
        <pc:picChg chg="mod">
          <ac:chgData name="Reseau Entreprendre Occitanie Méditerranée" userId="b5c2c408-1cf4-4fba-b6ee-133449e6babe" providerId="ADAL" clId="{5E3F21FE-89C4-0242-9CE6-2FA4705F257B}" dt="2022-06-02T16:25:01.496" v="367" actId="1076"/>
          <ac:picMkLst>
            <pc:docMk/>
            <pc:sldMk cId="523333441" sldId="567"/>
            <ac:picMk id="8" creationId="{A744BA98-C051-C460-E109-1C29DB2E7F39}"/>
          </ac:picMkLst>
        </pc:picChg>
      </pc:sldChg>
      <pc:sldChg chg="addSp delSp modSp add mod">
        <pc:chgData name="Reseau Entreprendre Occitanie Méditerranée" userId="b5c2c408-1cf4-4fba-b6ee-133449e6babe" providerId="ADAL" clId="{5E3F21FE-89C4-0242-9CE6-2FA4705F257B}" dt="2022-06-02T16:28:50.657" v="556" actId="20577"/>
        <pc:sldMkLst>
          <pc:docMk/>
          <pc:sldMk cId="2266356551" sldId="568"/>
        </pc:sldMkLst>
        <pc:spChg chg="add mod">
          <ac:chgData name="Reseau Entreprendre Occitanie Méditerranée" userId="b5c2c408-1cf4-4fba-b6ee-133449e6babe" providerId="ADAL" clId="{5E3F21FE-89C4-0242-9CE6-2FA4705F257B}" dt="2022-06-02T16:28:50.657" v="556" actId="20577"/>
          <ac:spMkLst>
            <pc:docMk/>
            <pc:sldMk cId="2266356551" sldId="568"/>
            <ac:spMk id="6" creationId="{09F6BE83-B284-3371-ECD9-842F9542419E}"/>
          </ac:spMkLst>
        </pc:spChg>
        <pc:spChg chg="mod">
          <ac:chgData name="Reseau Entreprendre Occitanie Méditerranée" userId="b5c2c408-1cf4-4fba-b6ee-133449e6babe" providerId="ADAL" clId="{5E3F21FE-89C4-0242-9CE6-2FA4705F257B}" dt="2022-06-02T16:28:22.245" v="551" actId="1076"/>
          <ac:spMkLst>
            <pc:docMk/>
            <pc:sldMk cId="2266356551" sldId="568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28:35.595" v="552" actId="478"/>
          <ac:spMkLst>
            <pc:docMk/>
            <pc:sldMk cId="2266356551" sldId="568"/>
            <ac:spMk id="21" creationId="{35DFDE2B-B2C5-1E70-0A34-7CA488CF6941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2T16:29:30.529" v="561" actId="1076"/>
        <pc:sldMkLst>
          <pc:docMk/>
          <pc:sldMk cId="3170675607" sldId="569"/>
        </pc:sldMkLst>
        <pc:spChg chg="del mod">
          <ac:chgData name="Reseau Entreprendre Occitanie Méditerranée" userId="b5c2c408-1cf4-4fba-b6ee-133449e6babe" providerId="ADAL" clId="{5E3F21FE-89C4-0242-9CE6-2FA4705F257B}" dt="2022-06-02T16:29:25.229" v="559" actId="478"/>
          <ac:spMkLst>
            <pc:docMk/>
            <pc:sldMk cId="3170675607" sldId="569"/>
            <ac:spMk id="7" creationId="{704F8395-C32A-8ABD-7DDA-E6D25ADAB02B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29:30.529" v="561" actId="1076"/>
          <ac:spMkLst>
            <pc:docMk/>
            <pc:sldMk cId="3170675607" sldId="569"/>
            <ac:spMk id="9" creationId="{4325C0ED-C4B6-79C6-6315-AE50149A268D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2T16:44:19.579" v="708" actId="1076"/>
        <pc:sldMkLst>
          <pc:docMk/>
          <pc:sldMk cId="3650730244" sldId="570"/>
        </pc:sldMkLst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6" creationId="{D7C4997C-69C1-26D9-6A03-44259C6DD689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7" creationId="{06CDBD83-3789-7912-D0E0-3FC71202A714}"/>
          </ac:spMkLst>
        </pc:spChg>
        <pc:spChg chg="mod">
          <ac:chgData name="Reseau Entreprendre Occitanie Méditerranée" userId="b5c2c408-1cf4-4fba-b6ee-133449e6babe" providerId="ADAL" clId="{5E3F21FE-89C4-0242-9CE6-2FA4705F257B}" dt="2022-06-02T16:43:04.858" v="705" actId="20577"/>
          <ac:spMkLst>
            <pc:docMk/>
            <pc:sldMk cId="3650730244" sldId="570"/>
            <ac:spMk id="9" creationId="{1C58FB11-7FC5-8447-8559-E0E9525268FF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10" creationId="{D6F32BFC-8582-379C-584B-48C8F473F60E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33:27.865" v="563" actId="478"/>
          <ac:spMkLst>
            <pc:docMk/>
            <pc:sldMk cId="3650730244" sldId="570"/>
            <ac:spMk id="11" creationId="{481097AD-94AC-6E8E-2C58-AC1A98618E0F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13" creationId="{A1C26025-793A-250B-D4D9-05D22E34F907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14" creationId="{836B0C0C-1E09-7DC1-C6C7-4DA74057679C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16" creationId="{5FCE2920-2DB6-7939-9EE4-863432B663C1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22" creationId="{2E74B543-531A-536F-9A46-7303D7E6C3AC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23" creationId="{65336E59-5BD8-EF63-53C4-3BA830B97C73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27" creationId="{139BDFAD-300E-C579-C081-8F214993DE2E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35:49.262" v="586" actId="478"/>
          <ac:spMkLst>
            <pc:docMk/>
            <pc:sldMk cId="3650730244" sldId="570"/>
            <ac:spMk id="28" creationId="{C6FF6175-C6AC-8290-1411-16CA889B9A83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29" creationId="{C1F6FB1E-7C4D-1C6E-531F-0D37B3170DAF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30" creationId="{20CEA525-C7F3-167E-09F9-E2216C859947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31" creationId="{0A788C2A-46FB-5132-EDC7-CEEE50528B48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32" creationId="{F876D666-D32C-9D40-E79C-4293BCD8EECF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33" creationId="{B1E56F0E-C90F-CD6E-DA83-F117B532813F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34" creationId="{EDE737DB-2ECB-28A7-E185-74DC42A6CA37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35" creationId="{4D3A009F-2BB3-1256-5EB6-49280BC3B6B0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38" creationId="{43AE221C-F46E-FBAD-466F-BE037F122CE6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39" creationId="{CB07C3C4-FBE5-77D1-3DC5-82E16CA0624A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0:31.074" v="691" actId="478"/>
          <ac:spMkLst>
            <pc:docMk/>
            <pc:sldMk cId="3650730244" sldId="570"/>
            <ac:spMk id="41" creationId="{0F2D2888-7D6F-3211-B9A2-500D5558C57D}"/>
          </ac:spMkLst>
        </pc:spChg>
        <pc:spChg chg="mod">
          <ac:chgData name="Reseau Entreprendre Occitanie Méditerranée" userId="b5c2c408-1cf4-4fba-b6ee-133449e6babe" providerId="ADAL" clId="{5E3F21FE-89C4-0242-9CE6-2FA4705F257B}" dt="2022-06-02T16:40:43.253" v="693" actId="1076"/>
          <ac:spMkLst>
            <pc:docMk/>
            <pc:sldMk cId="3650730244" sldId="570"/>
            <ac:spMk id="50" creationId="{1F142026-93D6-02DA-C793-28233911620B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1" creationId="{D0A7C602-D680-275E-A503-EC84A7939FAB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2" creationId="{F42BDB6B-3001-FEAD-7065-592164860D1F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3" creationId="{33E6FD13-DA50-3617-94F1-2B0B666CF5F9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4" creationId="{2D89CDE5-A4F9-F6AB-E932-594312AF19CB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5" creationId="{F9FB5951-1EA1-9192-9265-6F0DBE28BD8B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6" creationId="{EFF16209-8400-E74D-BFDF-347F39091074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7" creationId="{3764FB6B-295C-35A7-6B97-B23A1CF2FF44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8" creationId="{32019807-8E31-7D1C-FE7D-0214DC2078EA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59" creationId="{8B5B1BE2-72AD-C320-6CF2-ECD958A0AD68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60" creationId="{E34FC10C-D201-9DD6-42FB-DDAF2998515C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61" creationId="{EF690BCC-1DFC-A82D-C5E9-DCA81CF625E4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62" creationId="{9430DE48-D01E-5A83-0A92-A16DE0450C18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63" creationId="{CA5A46EE-73D7-5644-4C1F-F43BB76DFFBA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64" creationId="{241367DC-C932-B93B-49CE-56D1E0303BED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65" creationId="{D302C420-6205-6C47-A3EC-B946BA6ECE3B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66" creationId="{38061DB3-F2F5-C744-FB88-3B0B1548A296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2T16:43:11.650" v="706" actId="478"/>
          <ac:spMkLst>
            <pc:docMk/>
            <pc:sldMk cId="3650730244" sldId="570"/>
            <ac:spMk id="67" creationId="{21F5D47C-B43A-202D-4C53-6C6C6A8E5241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44:19.579" v="708" actId="1076"/>
          <ac:spMkLst>
            <pc:docMk/>
            <pc:sldMk cId="3650730244" sldId="570"/>
            <ac:spMk id="84" creationId="{E0AB4609-1296-FFEF-F35F-C07080218273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44:19.579" v="708" actId="1076"/>
          <ac:spMkLst>
            <pc:docMk/>
            <pc:sldMk cId="3650730244" sldId="570"/>
            <ac:spMk id="86" creationId="{C28D93CC-3E3D-CC5B-1433-77F3AC4318A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44:19.579" v="708" actId="1076"/>
          <ac:spMkLst>
            <pc:docMk/>
            <pc:sldMk cId="3650730244" sldId="570"/>
            <ac:spMk id="87" creationId="{6D28C3AF-BBEC-86EC-F16C-373A2C80C019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44:19.579" v="708" actId="1076"/>
          <ac:spMkLst>
            <pc:docMk/>
            <pc:sldMk cId="3650730244" sldId="570"/>
            <ac:spMk id="88" creationId="{BB93D898-2EFC-DE78-7D9D-7F5510FFE150}"/>
          </ac:spMkLst>
        </pc:spChg>
        <pc:grpChg chg="add del mod">
          <ac:chgData name="Reseau Entreprendre Occitanie Méditerranée" userId="b5c2c408-1cf4-4fba-b6ee-133449e6babe" providerId="ADAL" clId="{5E3F21FE-89C4-0242-9CE6-2FA4705F257B}" dt="2022-06-02T16:43:11.650" v="706" actId="478"/>
          <ac:grpSpMkLst>
            <pc:docMk/>
            <pc:sldMk cId="3650730244" sldId="570"/>
            <ac:grpSpMk id="48" creationId="{5122F44F-FF49-CB86-F46B-C2BD453AA3C9}"/>
          </ac:grpSpMkLst>
        </pc:grpChg>
        <pc:picChg chg="add del mod">
          <ac:chgData name="Reseau Entreprendre Occitanie Méditerranée" userId="b5c2c408-1cf4-4fba-b6ee-133449e6babe" providerId="ADAL" clId="{5E3F21FE-89C4-0242-9CE6-2FA4705F257B}" dt="2022-06-02T16:35:49.262" v="586" actId="478"/>
          <ac:picMkLst>
            <pc:docMk/>
            <pc:sldMk cId="3650730244" sldId="570"/>
            <ac:picMk id="17" creationId="{7AFA8790-304F-972D-8900-7F9FF3548C71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35:49.262" v="586" actId="478"/>
          <ac:picMkLst>
            <pc:docMk/>
            <pc:sldMk cId="3650730244" sldId="570"/>
            <ac:picMk id="18" creationId="{A9C23927-1830-EDA9-D512-7589C6F21443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35:49.262" v="586" actId="478"/>
          <ac:picMkLst>
            <pc:docMk/>
            <pc:sldMk cId="3650730244" sldId="570"/>
            <ac:picMk id="19" creationId="{8B6BEF47-89BE-4BD4-AD26-BD27C03C90D4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35:49.262" v="586" actId="478"/>
          <ac:picMkLst>
            <pc:docMk/>
            <pc:sldMk cId="3650730244" sldId="570"/>
            <ac:picMk id="20" creationId="{01F7D274-ACEB-8ED4-EEEB-71C298711901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35:49.262" v="586" actId="478"/>
          <ac:picMkLst>
            <pc:docMk/>
            <pc:sldMk cId="3650730244" sldId="570"/>
            <ac:picMk id="21" creationId="{E9842419-54DF-0680-1261-A948636B8CC9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35:49.262" v="586" actId="478"/>
          <ac:picMkLst>
            <pc:docMk/>
            <pc:sldMk cId="3650730244" sldId="570"/>
            <ac:picMk id="26" creationId="{36787135-6DF3-F61F-7FB0-45AC6A6C0596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0:31.074" v="691" actId="478"/>
          <ac:picMkLst>
            <pc:docMk/>
            <pc:sldMk cId="3650730244" sldId="570"/>
            <ac:picMk id="42" creationId="{C2149BA1-4997-73D0-EFE6-F8A5FFC9E2DD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0:31.074" v="691" actId="478"/>
          <ac:picMkLst>
            <pc:docMk/>
            <pc:sldMk cId="3650730244" sldId="570"/>
            <ac:picMk id="43" creationId="{94F4E49F-6C19-D17A-78AC-CFB3BD166FE8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0:31.074" v="691" actId="478"/>
          <ac:picMkLst>
            <pc:docMk/>
            <pc:sldMk cId="3650730244" sldId="570"/>
            <ac:picMk id="44" creationId="{18DF528D-6030-7D76-CF52-6C0CB7057793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0:31.074" v="691" actId="478"/>
          <ac:picMkLst>
            <pc:docMk/>
            <pc:sldMk cId="3650730244" sldId="570"/>
            <ac:picMk id="45" creationId="{F6599D09-D86B-121B-2FCE-B1E055A1477C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0:31.074" v="691" actId="478"/>
          <ac:picMkLst>
            <pc:docMk/>
            <pc:sldMk cId="3650730244" sldId="570"/>
            <ac:picMk id="46" creationId="{082293D2-AB5F-A7DC-FF24-B117EFE16A52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0:31.074" v="691" actId="478"/>
          <ac:picMkLst>
            <pc:docMk/>
            <pc:sldMk cId="3650730244" sldId="570"/>
            <ac:picMk id="47" creationId="{462A4BA7-CB88-3719-101C-0828A6C96B02}"/>
          </ac:picMkLst>
        </pc:picChg>
        <pc:picChg chg="mod">
          <ac:chgData name="Reseau Entreprendre Occitanie Méditerranée" userId="b5c2c408-1cf4-4fba-b6ee-133449e6babe" providerId="ADAL" clId="{5E3F21FE-89C4-0242-9CE6-2FA4705F257B}" dt="2022-06-02T16:40:43.253" v="693" actId="1076"/>
          <ac:picMkLst>
            <pc:docMk/>
            <pc:sldMk cId="3650730244" sldId="570"/>
            <ac:picMk id="49" creationId="{F359FF1C-996B-ACF8-903B-EC0F4C8C0924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68" creationId="{006E42A3-1B7E-6F3B-1FF7-E1881D972360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69" creationId="{6D9364F1-78BB-806D-77B1-E4B8C0D033B4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0" creationId="{84B3156F-C2BA-53FA-9D97-E27E5095EEFF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1" creationId="{AD536C54-7251-E45F-8541-35017CC9B3B6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2" creationId="{5BB63A83-C2B0-9CA9-8241-691F993C706C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3" creationId="{ECC1BD81-9C4F-2EA3-6864-998073317AE0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4" creationId="{2F8AF74C-317A-AB1B-86B5-F9A5DC2F1A61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5" creationId="{3088581A-51F7-C998-1D80-BD91DCA0E730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6" creationId="{7DCDF888-123D-DC92-0166-708DEAF72E8E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7" creationId="{353CEF26-A669-9AA1-0D80-6BE5CF50C3B3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8" creationId="{7857F66E-0C99-7FF4-19B2-1AED7EAE6888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79" creationId="{80726857-0362-6584-BC87-5C3EAEDF145A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80" creationId="{8708386D-2C9E-BABC-F7E9-3D443658C12A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81" creationId="{23BBB9E8-DF60-E344-2045-FE6C13F574B5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82" creationId="{E47579AA-7235-DD54-8EFC-592D2BB387D5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2T16:43:11.650" v="706" actId="478"/>
          <ac:picMkLst>
            <pc:docMk/>
            <pc:sldMk cId="3650730244" sldId="570"/>
            <ac:picMk id="83" creationId="{F2996A25-DF2B-5D74-FCAF-DD1EB47C72FF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2T16:44:19.579" v="708" actId="1076"/>
          <ac:picMkLst>
            <pc:docMk/>
            <pc:sldMk cId="3650730244" sldId="570"/>
            <ac:picMk id="89" creationId="{F180002B-A1C6-ADFA-B7C8-63D94D04EA08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2T16:44:19.579" v="708" actId="1076"/>
          <ac:picMkLst>
            <pc:docMk/>
            <pc:sldMk cId="3650730244" sldId="570"/>
            <ac:picMk id="90" creationId="{DAA4B032-19CE-FC16-0F8C-5F0D525A9F90}"/>
          </ac:picMkLst>
        </pc:picChg>
        <pc:cxnChg chg="add del mod">
          <ac:chgData name="Reseau Entreprendre Occitanie Méditerranée" userId="b5c2c408-1cf4-4fba-b6ee-133449e6babe" providerId="ADAL" clId="{5E3F21FE-89C4-0242-9CE6-2FA4705F257B}" dt="2022-06-02T16:35:49.262" v="586" actId="478"/>
          <ac:cxnSpMkLst>
            <pc:docMk/>
            <pc:sldMk cId="3650730244" sldId="570"/>
            <ac:cxnSpMk id="15" creationId="{DFF9151A-8F8D-F3C1-B900-0449C9312ECE}"/>
          </ac:cxnSpMkLst>
        </pc:cxnChg>
        <pc:cxnChg chg="add del mod">
          <ac:chgData name="Reseau Entreprendre Occitanie Méditerranée" userId="b5c2c408-1cf4-4fba-b6ee-133449e6babe" providerId="ADAL" clId="{5E3F21FE-89C4-0242-9CE6-2FA4705F257B}" dt="2022-06-02T16:35:49.262" v="586" actId="478"/>
          <ac:cxnSpMkLst>
            <pc:docMk/>
            <pc:sldMk cId="3650730244" sldId="570"/>
            <ac:cxnSpMk id="24" creationId="{E58EF207-5A62-7A77-2FD1-A66CF328621D}"/>
          </ac:cxnSpMkLst>
        </pc:cxnChg>
        <pc:cxnChg chg="add del mod">
          <ac:chgData name="Reseau Entreprendre Occitanie Méditerranée" userId="b5c2c408-1cf4-4fba-b6ee-133449e6babe" providerId="ADAL" clId="{5E3F21FE-89C4-0242-9CE6-2FA4705F257B}" dt="2022-06-02T16:35:49.262" v="586" actId="478"/>
          <ac:cxnSpMkLst>
            <pc:docMk/>
            <pc:sldMk cId="3650730244" sldId="570"/>
            <ac:cxnSpMk id="25" creationId="{A64A6BCD-E344-1C67-F3A0-8D4F82070A53}"/>
          </ac:cxnSpMkLst>
        </pc:cxnChg>
        <pc:cxnChg chg="add del mod">
          <ac:chgData name="Reseau Entreprendre Occitanie Méditerranée" userId="b5c2c408-1cf4-4fba-b6ee-133449e6babe" providerId="ADAL" clId="{5E3F21FE-89C4-0242-9CE6-2FA4705F257B}" dt="2022-06-02T16:40:31.074" v="691" actId="478"/>
          <ac:cxnSpMkLst>
            <pc:docMk/>
            <pc:sldMk cId="3650730244" sldId="570"/>
            <ac:cxnSpMk id="36" creationId="{CB2CBEA2-2A53-612B-B2CE-13188675E180}"/>
          </ac:cxnSpMkLst>
        </pc:cxnChg>
        <pc:cxnChg chg="add del mod">
          <ac:chgData name="Reseau Entreprendre Occitanie Méditerranée" userId="b5c2c408-1cf4-4fba-b6ee-133449e6babe" providerId="ADAL" clId="{5E3F21FE-89C4-0242-9CE6-2FA4705F257B}" dt="2022-06-02T16:40:31.074" v="691" actId="478"/>
          <ac:cxnSpMkLst>
            <pc:docMk/>
            <pc:sldMk cId="3650730244" sldId="570"/>
            <ac:cxnSpMk id="37" creationId="{C46EE29B-0ED6-3449-B67B-1416DAE0E80A}"/>
          </ac:cxnSpMkLst>
        </pc:cxnChg>
        <pc:cxnChg chg="add del mod">
          <ac:chgData name="Reseau Entreprendre Occitanie Méditerranée" userId="b5c2c408-1cf4-4fba-b6ee-133449e6babe" providerId="ADAL" clId="{5E3F21FE-89C4-0242-9CE6-2FA4705F257B}" dt="2022-06-02T16:40:31.074" v="691" actId="478"/>
          <ac:cxnSpMkLst>
            <pc:docMk/>
            <pc:sldMk cId="3650730244" sldId="570"/>
            <ac:cxnSpMk id="40" creationId="{3C8977FE-466D-34E2-A4C2-B9E1705DAD38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2T16:44:19.579" v="708" actId="1076"/>
          <ac:cxnSpMkLst>
            <pc:docMk/>
            <pc:sldMk cId="3650730244" sldId="570"/>
            <ac:cxnSpMk id="85" creationId="{D698861A-5824-C626-7FE3-A7D0AF329A10}"/>
          </ac:cxnSpMkLst>
        </pc:cxnChg>
      </pc:sldChg>
      <pc:sldChg chg="add">
        <pc:chgData name="Reseau Entreprendre Occitanie Méditerranée" userId="b5c2c408-1cf4-4fba-b6ee-133449e6babe" providerId="ADAL" clId="{5E3F21FE-89C4-0242-9CE6-2FA4705F257B}" dt="2022-06-02T16:34:32.672" v="583"/>
        <pc:sldMkLst>
          <pc:docMk/>
          <pc:sldMk cId="4183470894" sldId="571"/>
        </pc:sldMkLst>
      </pc:sldChg>
      <pc:sldChg chg="add">
        <pc:chgData name="Reseau Entreprendre Occitanie Méditerranée" userId="b5c2c408-1cf4-4fba-b6ee-133449e6babe" providerId="ADAL" clId="{5E3F21FE-89C4-0242-9CE6-2FA4705F257B}" dt="2022-06-02T16:40:25.538" v="690"/>
        <pc:sldMkLst>
          <pc:docMk/>
          <pc:sldMk cId="1498399964" sldId="572"/>
        </pc:sldMkLst>
      </pc:sldChg>
      <pc:sldChg chg="add">
        <pc:chgData name="Reseau Entreprendre Occitanie Méditerranée" userId="b5c2c408-1cf4-4fba-b6ee-133449e6babe" providerId="ADAL" clId="{5E3F21FE-89C4-0242-9CE6-2FA4705F257B}" dt="2022-06-02T16:42:44.329" v="695"/>
        <pc:sldMkLst>
          <pc:docMk/>
          <pc:sldMk cId="580509885" sldId="573"/>
        </pc:sldMkLst>
      </pc:sldChg>
      <pc:sldChg chg="addSp delSp modSp add mod">
        <pc:chgData name="Reseau Entreprendre Occitanie Méditerranée" userId="b5c2c408-1cf4-4fba-b6ee-133449e6babe" providerId="ADAL" clId="{5E3F21FE-89C4-0242-9CE6-2FA4705F257B}" dt="2022-06-02T16:47:09.594" v="752" actId="20577"/>
        <pc:sldMkLst>
          <pc:docMk/>
          <pc:sldMk cId="3395391731" sldId="574"/>
        </pc:sldMkLst>
        <pc:spChg chg="mod">
          <ac:chgData name="Reseau Entreprendre Occitanie Méditerranée" userId="b5c2c408-1cf4-4fba-b6ee-133449e6babe" providerId="ADAL" clId="{5E3F21FE-89C4-0242-9CE6-2FA4705F257B}" dt="2022-06-02T16:45:42.625" v="743" actId="1076"/>
          <ac:spMkLst>
            <pc:docMk/>
            <pc:sldMk cId="3395391731" sldId="574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2T16:47:09.594" v="752" actId="20577"/>
          <ac:spMkLst>
            <pc:docMk/>
            <pc:sldMk cId="3395391731" sldId="574"/>
            <ac:spMk id="13" creationId="{B54421FC-C02D-0B93-BA64-0FECFE25F83E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45:46.084" v="744" actId="478"/>
          <ac:spMkLst>
            <pc:docMk/>
            <pc:sldMk cId="3395391731" sldId="574"/>
            <ac:spMk id="84" creationId="{E0AB4609-1296-FFEF-F35F-C07080218273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45:46.084" v="744" actId="478"/>
          <ac:spMkLst>
            <pc:docMk/>
            <pc:sldMk cId="3395391731" sldId="574"/>
            <ac:spMk id="86" creationId="{C28D93CC-3E3D-CC5B-1433-77F3AC4318AF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45:46.084" v="744" actId="478"/>
          <ac:spMkLst>
            <pc:docMk/>
            <pc:sldMk cId="3395391731" sldId="574"/>
            <ac:spMk id="87" creationId="{6D28C3AF-BBEC-86EC-F16C-373A2C80C019}"/>
          </ac:spMkLst>
        </pc:spChg>
        <pc:spChg chg="del">
          <ac:chgData name="Reseau Entreprendre Occitanie Méditerranée" userId="b5c2c408-1cf4-4fba-b6ee-133449e6babe" providerId="ADAL" clId="{5E3F21FE-89C4-0242-9CE6-2FA4705F257B}" dt="2022-06-02T16:45:46.084" v="744" actId="478"/>
          <ac:spMkLst>
            <pc:docMk/>
            <pc:sldMk cId="3395391731" sldId="574"/>
            <ac:spMk id="88" creationId="{BB93D898-2EFC-DE78-7D9D-7F5510FFE150}"/>
          </ac:spMkLst>
        </pc:spChg>
        <pc:picChg chg="del">
          <ac:chgData name="Reseau Entreprendre Occitanie Méditerranée" userId="b5c2c408-1cf4-4fba-b6ee-133449e6babe" providerId="ADAL" clId="{5E3F21FE-89C4-0242-9CE6-2FA4705F257B}" dt="2022-06-02T16:45:46.084" v="744" actId="478"/>
          <ac:picMkLst>
            <pc:docMk/>
            <pc:sldMk cId="3395391731" sldId="574"/>
            <ac:picMk id="89" creationId="{F180002B-A1C6-ADFA-B7C8-63D94D04EA08}"/>
          </ac:picMkLst>
        </pc:picChg>
        <pc:picChg chg="del">
          <ac:chgData name="Reseau Entreprendre Occitanie Méditerranée" userId="b5c2c408-1cf4-4fba-b6ee-133449e6babe" providerId="ADAL" clId="{5E3F21FE-89C4-0242-9CE6-2FA4705F257B}" dt="2022-06-02T16:45:46.084" v="744" actId="478"/>
          <ac:picMkLst>
            <pc:docMk/>
            <pc:sldMk cId="3395391731" sldId="574"/>
            <ac:picMk id="90" creationId="{DAA4B032-19CE-FC16-0F8C-5F0D525A9F90}"/>
          </ac:picMkLst>
        </pc:picChg>
        <pc:cxnChg chg="del">
          <ac:chgData name="Reseau Entreprendre Occitanie Méditerranée" userId="b5c2c408-1cf4-4fba-b6ee-133449e6babe" providerId="ADAL" clId="{5E3F21FE-89C4-0242-9CE6-2FA4705F257B}" dt="2022-06-02T16:45:46.084" v="744" actId="478"/>
          <ac:cxnSpMkLst>
            <pc:docMk/>
            <pc:sldMk cId="3395391731" sldId="574"/>
            <ac:cxnSpMk id="85" creationId="{D698861A-5824-C626-7FE3-A7D0AF329A10}"/>
          </ac:cxnSpMkLst>
        </pc:cxnChg>
      </pc:sldChg>
      <pc:sldChg chg="addSp delSp modSp add del mod">
        <pc:chgData name="Reseau Entreprendre Occitanie Méditerranée" userId="b5c2c408-1cf4-4fba-b6ee-133449e6babe" providerId="ADAL" clId="{5E3F21FE-89C4-0242-9CE6-2FA4705F257B}" dt="2022-06-02T16:55:55.987" v="803" actId="2696"/>
        <pc:sldMkLst>
          <pc:docMk/>
          <pc:sldMk cId="201614864" sldId="575"/>
        </pc:sldMkLst>
        <pc:spChg chg="add del">
          <ac:chgData name="Reseau Entreprendre Occitanie Méditerranée" userId="b5c2c408-1cf4-4fba-b6ee-133449e6babe" providerId="ADAL" clId="{5E3F21FE-89C4-0242-9CE6-2FA4705F257B}" dt="2022-06-02T16:54:46.017" v="756" actId="478"/>
          <ac:spMkLst>
            <pc:docMk/>
            <pc:sldMk cId="201614864" sldId="575"/>
            <ac:spMk id="10" creationId="{92117285-57FD-C4DC-1D17-FF0113E80095}"/>
          </ac:spMkLst>
        </pc:spChg>
        <pc:graphicFrameChg chg="add del">
          <ac:chgData name="Reseau Entreprendre Occitanie Méditerranée" userId="b5c2c408-1cf4-4fba-b6ee-133449e6babe" providerId="ADAL" clId="{5E3F21FE-89C4-0242-9CE6-2FA4705F257B}" dt="2022-06-02T16:54:46.017" v="756" actId="478"/>
          <ac:graphicFrameMkLst>
            <pc:docMk/>
            <pc:sldMk cId="201614864" sldId="575"/>
            <ac:graphicFrameMk id="7" creationId="{81BB6612-9314-33F3-D2CA-0492BAD790FC}"/>
          </ac:graphicFrameMkLst>
        </pc:graphicFrameChg>
        <pc:graphicFrameChg chg="add mod modGraphic">
          <ac:chgData name="Reseau Entreprendre Occitanie Méditerranée" userId="b5c2c408-1cf4-4fba-b6ee-133449e6babe" providerId="ADAL" clId="{5E3F21FE-89C4-0242-9CE6-2FA4705F257B}" dt="2022-06-02T16:55:38.827" v="802" actId="1076"/>
          <ac:graphicFrameMkLst>
            <pc:docMk/>
            <pc:sldMk cId="201614864" sldId="575"/>
            <ac:graphicFrameMk id="11" creationId="{0B85A947-0360-0AC5-F231-D61CB5211AD1}"/>
          </ac:graphicFrameMkLst>
        </pc:graphicFrameChg>
        <pc:picChg chg="add del">
          <ac:chgData name="Reseau Entreprendre Occitanie Méditerranée" userId="b5c2c408-1cf4-4fba-b6ee-133449e6babe" providerId="ADAL" clId="{5E3F21FE-89C4-0242-9CE6-2FA4705F257B}" dt="2022-06-02T16:54:46.017" v="756" actId="478"/>
          <ac:picMkLst>
            <pc:docMk/>
            <pc:sldMk cId="201614864" sldId="575"/>
            <ac:picMk id="12" creationId="{C7127A13-2C4F-4A42-A508-6C7B795AC215}"/>
          </ac:picMkLst>
        </pc:picChg>
      </pc:sldChg>
      <pc:sldChg chg="addSp delSp modSp add mod">
        <pc:chgData name="Reseau Entreprendre Occitanie Méditerranée" userId="b5c2c408-1cf4-4fba-b6ee-133449e6babe" providerId="ADAL" clId="{5E3F21FE-89C4-0242-9CE6-2FA4705F257B}" dt="2022-06-03T09:48:03.745" v="867" actId="1076"/>
        <pc:sldMkLst>
          <pc:docMk/>
          <pc:sldMk cId="1201833993" sldId="575"/>
        </pc:sldMkLst>
        <pc:spChg chg="add mod">
          <ac:chgData name="Reseau Entreprendre Occitanie Méditerranée" userId="b5c2c408-1cf4-4fba-b6ee-133449e6babe" providerId="ADAL" clId="{5E3F21FE-89C4-0242-9CE6-2FA4705F257B}" dt="2022-06-03T09:48:03.745" v="867" actId="1076"/>
          <ac:spMkLst>
            <pc:docMk/>
            <pc:sldMk cId="1201833993" sldId="575"/>
            <ac:spMk id="7" creationId="{0410A269-3BAC-A2A2-8828-CEE533EB6E47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47:49.980" v="864" actId="478"/>
          <ac:spMkLst>
            <pc:docMk/>
            <pc:sldMk cId="1201833993" sldId="575"/>
            <ac:spMk id="9" creationId="{4325C0ED-C4B6-79C6-6315-AE50149A268D}"/>
          </ac:spMkLst>
        </pc:spChg>
      </pc:sldChg>
      <pc:sldChg chg="modSp add mod">
        <pc:chgData name="Reseau Entreprendre Occitanie Méditerranée" userId="b5c2c408-1cf4-4fba-b6ee-133449e6babe" providerId="ADAL" clId="{5E3F21FE-89C4-0242-9CE6-2FA4705F257B}" dt="2022-06-03T09:50:55.557" v="974" actId="20577"/>
        <pc:sldMkLst>
          <pc:docMk/>
          <pc:sldMk cId="3631056773" sldId="576"/>
        </pc:sldMkLst>
        <pc:spChg chg="mod">
          <ac:chgData name="Reseau Entreprendre Occitanie Méditerranée" userId="b5c2c408-1cf4-4fba-b6ee-133449e6babe" providerId="ADAL" clId="{5E3F21FE-89C4-0242-9CE6-2FA4705F257B}" dt="2022-06-03T09:49:53.387" v="966" actId="14100"/>
          <ac:spMkLst>
            <pc:docMk/>
            <pc:sldMk cId="3631056773" sldId="576"/>
            <ac:spMk id="9" creationId="{1C58FB11-7FC5-8447-8559-E0E9525268FF}"/>
          </ac:spMkLst>
        </pc:spChg>
        <pc:spChg chg="mod">
          <ac:chgData name="Reseau Entreprendre Occitanie Méditerranée" userId="b5c2c408-1cf4-4fba-b6ee-133449e6babe" providerId="ADAL" clId="{5E3F21FE-89C4-0242-9CE6-2FA4705F257B}" dt="2022-06-03T09:50:55.557" v="974" actId="20577"/>
          <ac:spMkLst>
            <pc:docMk/>
            <pc:sldMk cId="3631056773" sldId="576"/>
            <ac:spMk id="13" creationId="{B54421FC-C02D-0B93-BA64-0FECFE25F83E}"/>
          </ac:spMkLst>
        </pc:spChg>
      </pc:sldChg>
      <pc:sldChg chg="modSp add mod">
        <pc:chgData name="Reseau Entreprendre Occitanie Méditerranée" userId="b5c2c408-1cf4-4fba-b6ee-133449e6babe" providerId="ADAL" clId="{5E3F21FE-89C4-0242-9CE6-2FA4705F257B}" dt="2022-06-03T09:54:04.344" v="1042" actId="14100"/>
        <pc:sldMkLst>
          <pc:docMk/>
          <pc:sldMk cId="996078121" sldId="577"/>
        </pc:sldMkLst>
        <pc:spChg chg="mod">
          <ac:chgData name="Reseau Entreprendre Occitanie Méditerranée" userId="b5c2c408-1cf4-4fba-b6ee-133449e6babe" providerId="ADAL" clId="{5E3F21FE-89C4-0242-9CE6-2FA4705F257B}" dt="2022-06-03T09:54:04.344" v="1042" actId="14100"/>
          <ac:spMkLst>
            <pc:docMk/>
            <pc:sldMk cId="996078121" sldId="577"/>
            <ac:spMk id="7" creationId="{0410A269-3BAC-A2A2-8828-CEE533EB6E47}"/>
          </ac:spMkLst>
        </pc:spChg>
      </pc:sldChg>
      <pc:sldChg chg="modSp add mod">
        <pc:chgData name="Reseau Entreprendre Occitanie Méditerranée" userId="b5c2c408-1cf4-4fba-b6ee-133449e6babe" providerId="ADAL" clId="{5E3F21FE-89C4-0242-9CE6-2FA4705F257B}" dt="2022-06-03T09:53:53.494" v="1037" actId="1076"/>
        <pc:sldMkLst>
          <pc:docMk/>
          <pc:sldMk cId="1251973625" sldId="578"/>
        </pc:sldMkLst>
        <pc:spChg chg="mod">
          <ac:chgData name="Reseau Entreprendre Occitanie Méditerranée" userId="b5c2c408-1cf4-4fba-b6ee-133449e6babe" providerId="ADAL" clId="{5E3F21FE-89C4-0242-9CE6-2FA4705F257B}" dt="2022-06-03T09:53:43.824" v="1033" actId="1076"/>
          <ac:spMkLst>
            <pc:docMk/>
            <pc:sldMk cId="1251973625" sldId="578"/>
            <ac:spMk id="6" creationId="{055085D2-C0C5-3752-E726-FF763D523778}"/>
          </ac:spMkLst>
        </pc:spChg>
        <pc:spChg chg="mod">
          <ac:chgData name="Reseau Entreprendre Occitanie Méditerranée" userId="b5c2c408-1cf4-4fba-b6ee-133449e6babe" providerId="ADAL" clId="{5E3F21FE-89C4-0242-9CE6-2FA4705F257B}" dt="2022-06-03T09:53:53.494" v="1037" actId="1076"/>
          <ac:spMkLst>
            <pc:docMk/>
            <pc:sldMk cId="1251973625" sldId="578"/>
            <ac:spMk id="7" creationId="{0410A269-3BAC-A2A2-8828-CEE533EB6E47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3T09:55:36.352" v="1048" actId="20577"/>
        <pc:sldMkLst>
          <pc:docMk/>
          <pc:sldMk cId="2868783171" sldId="579"/>
        </pc:sldMkLst>
        <pc:spChg chg="del">
          <ac:chgData name="Reseau Entreprendre Occitanie Méditerranée" userId="b5c2c408-1cf4-4fba-b6ee-133449e6babe" providerId="ADAL" clId="{5E3F21FE-89C4-0242-9CE6-2FA4705F257B}" dt="2022-06-03T09:55:27.956" v="1044" actId="478"/>
          <ac:spMkLst>
            <pc:docMk/>
            <pc:sldMk cId="2868783171" sldId="579"/>
            <ac:spMk id="7" creationId="{0410A269-3BAC-A2A2-8828-CEE533EB6E47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5:36.352" v="1048" actId="20577"/>
          <ac:spMkLst>
            <pc:docMk/>
            <pc:sldMk cId="2868783171" sldId="579"/>
            <ac:spMk id="9" creationId="{1EE82435-D2A1-A7D3-1BA3-0AA796A49684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3T10:00:16.807" v="1136" actId="1076"/>
        <pc:sldMkLst>
          <pc:docMk/>
          <pc:sldMk cId="508691611" sldId="580"/>
        </pc:sldMkLst>
        <pc:spChg chg="mod">
          <ac:chgData name="Reseau Entreprendre Occitanie Méditerranée" userId="b5c2c408-1cf4-4fba-b6ee-133449e6babe" providerId="ADAL" clId="{5E3F21FE-89C4-0242-9CE6-2FA4705F257B}" dt="2022-06-03T10:00:16.807" v="1136" actId="1076"/>
          <ac:spMkLst>
            <pc:docMk/>
            <pc:sldMk cId="508691611" sldId="580"/>
            <ac:spMk id="9" creationId="{1C58FB11-7FC5-8447-8559-E0E9525268FF}"/>
          </ac:spMkLst>
        </pc:spChg>
        <pc:spChg chg="add del">
          <ac:chgData name="Reseau Entreprendre Occitanie Méditerranée" userId="b5c2c408-1cf4-4fba-b6ee-133449e6babe" providerId="ADAL" clId="{5E3F21FE-89C4-0242-9CE6-2FA4705F257B}" dt="2022-06-03T09:57:22.112" v="1052" actId="478"/>
          <ac:spMkLst>
            <pc:docMk/>
            <pc:sldMk cId="508691611" sldId="580"/>
            <ac:spMk id="10" creationId="{92117285-57FD-C4DC-1D17-FF0113E80095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13" creationId="{36097B8F-5910-7999-EE24-B29C1ED2EC89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14" creationId="{02B59AB4-BF20-DE93-3E81-23A5D5FA338B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15" creationId="{B2657A4B-17A6-AB07-B015-EA5D6B0BA9CB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16" creationId="{74F99E65-0B3E-03F9-89DE-6C69440ED718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17" creationId="{795FDE34-34ED-C4BD-B669-B9C7C677B492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18" creationId="{176B0DBB-C2A3-8A2B-648E-D21F095C870C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19" creationId="{F58C5209-6137-0285-67F2-2A5269277F6E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22" creationId="{75D15421-57EF-1B85-E891-D54A45D1E6A8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23" creationId="{B9169537-26E6-F6D5-AC4A-25987CD434E0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24" creationId="{F3CAF1C5-5898-6C7A-19BF-A95AE3B50620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26" creationId="{34B594CF-6FB5-7FBF-8D4C-195D52C7EDB2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27" creationId="{25B2CE8E-08B4-4354-F99F-F8F76B62F472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7:32.317" v="1055" actId="1076"/>
          <ac:spMkLst>
            <pc:docMk/>
            <pc:sldMk cId="508691611" sldId="580"/>
            <ac:spMk id="29" creationId="{1BF01D73-76DB-A7AD-AC67-CFC5D864B18D}"/>
          </ac:spMkLst>
        </pc:spChg>
        <pc:graphicFrameChg chg="add del">
          <ac:chgData name="Reseau Entreprendre Occitanie Méditerranée" userId="b5c2c408-1cf4-4fba-b6ee-133449e6babe" providerId="ADAL" clId="{5E3F21FE-89C4-0242-9CE6-2FA4705F257B}" dt="2022-06-03T09:57:22.112" v="1052" actId="478"/>
          <ac:graphicFrameMkLst>
            <pc:docMk/>
            <pc:sldMk cId="508691611" sldId="580"/>
            <ac:graphicFrameMk id="7" creationId="{81BB6612-9314-33F3-D2CA-0492BAD790FC}"/>
          </ac:graphicFrameMkLst>
        </pc:graphicFrameChg>
        <pc:picChg chg="add mod">
          <ac:chgData name="Reseau Entreprendre Occitanie Méditerranée" userId="b5c2c408-1cf4-4fba-b6ee-133449e6babe" providerId="ADAL" clId="{5E3F21FE-89C4-0242-9CE6-2FA4705F257B}" dt="2022-06-03T09:57:32.317" v="1055" actId="1076"/>
          <ac:picMkLst>
            <pc:docMk/>
            <pc:sldMk cId="508691611" sldId="580"/>
            <ac:picMk id="11" creationId="{3E31DBE4-F0C4-0190-E8CF-C8BF8C842516}"/>
          </ac:picMkLst>
        </pc:picChg>
        <pc:picChg chg="add del">
          <ac:chgData name="Reseau Entreprendre Occitanie Méditerranée" userId="b5c2c408-1cf4-4fba-b6ee-133449e6babe" providerId="ADAL" clId="{5E3F21FE-89C4-0242-9CE6-2FA4705F257B}" dt="2022-06-03T09:57:19.231" v="1051" actId="478"/>
          <ac:picMkLst>
            <pc:docMk/>
            <pc:sldMk cId="508691611" sldId="580"/>
            <ac:picMk id="12" creationId="{C7127A13-2C4F-4A42-A508-6C7B795AC215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09:57:32.317" v="1055" actId="1076"/>
          <ac:picMkLst>
            <pc:docMk/>
            <pc:sldMk cId="508691611" sldId="580"/>
            <ac:picMk id="20" creationId="{CAF2BAF9-86F3-77F0-4293-935FD061C4AE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09:57:32.317" v="1055" actId="1076"/>
          <ac:picMkLst>
            <pc:docMk/>
            <pc:sldMk cId="508691611" sldId="580"/>
            <ac:picMk id="21" creationId="{AA26BA07-470D-010A-A40C-368D2A46A0CD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09:57:32.317" v="1055" actId="1076"/>
          <ac:picMkLst>
            <pc:docMk/>
            <pc:sldMk cId="508691611" sldId="580"/>
            <ac:picMk id="25" creationId="{AE7FA809-53FB-AB7B-D5E0-999A52E08C04}"/>
          </ac:picMkLst>
        </pc:picChg>
        <pc:cxnChg chg="add mod">
          <ac:chgData name="Reseau Entreprendre Occitanie Méditerranée" userId="b5c2c408-1cf4-4fba-b6ee-133449e6babe" providerId="ADAL" clId="{5E3F21FE-89C4-0242-9CE6-2FA4705F257B}" dt="2022-06-03T09:57:32.317" v="1055" actId="1076"/>
          <ac:cxnSpMkLst>
            <pc:docMk/>
            <pc:sldMk cId="508691611" sldId="580"/>
            <ac:cxnSpMk id="28" creationId="{E013F4E0-0958-CEEF-017B-C4FF676BE44A}"/>
          </ac:cxnSpMkLst>
        </pc:cxnChg>
      </pc:sldChg>
      <pc:sldChg chg="addSp delSp modSp add mod">
        <pc:chgData name="Reseau Entreprendre Occitanie Méditerranée" userId="b5c2c408-1cf4-4fba-b6ee-133449e6babe" providerId="ADAL" clId="{5E3F21FE-89C4-0242-9CE6-2FA4705F257B}" dt="2022-06-03T09:59:59.808" v="1128" actId="1076"/>
        <pc:sldMkLst>
          <pc:docMk/>
          <pc:sldMk cId="4088244238" sldId="581"/>
        </pc:sldMkLst>
        <pc:spChg chg="mod">
          <ac:chgData name="Reseau Entreprendre Occitanie Méditerranée" userId="b5c2c408-1cf4-4fba-b6ee-133449e6babe" providerId="ADAL" clId="{5E3F21FE-89C4-0242-9CE6-2FA4705F257B}" dt="2022-06-03T09:59:59.808" v="1128" actId="1076"/>
          <ac:spMkLst>
            <pc:docMk/>
            <pc:sldMk cId="4088244238" sldId="581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13" creationId="{36097B8F-5910-7999-EE24-B29C1ED2EC89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14" creationId="{02B59AB4-BF20-DE93-3E81-23A5D5FA338B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15" creationId="{B2657A4B-17A6-AB07-B015-EA5D6B0BA9CB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16" creationId="{74F99E65-0B3E-03F9-89DE-6C69440ED718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17" creationId="{795FDE34-34ED-C4BD-B669-B9C7C677B492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18" creationId="{176B0DBB-C2A3-8A2B-648E-D21F095C870C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19" creationId="{F58C5209-6137-0285-67F2-2A5269277F6E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22" creationId="{75D15421-57EF-1B85-E891-D54A45D1E6A8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23" creationId="{B9169537-26E6-F6D5-AC4A-25987CD434E0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24" creationId="{F3CAF1C5-5898-6C7A-19BF-A95AE3B50620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26" creationId="{34B594CF-6FB5-7FBF-8D4C-195D52C7EDB2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27" creationId="{25B2CE8E-08B4-4354-F99F-F8F76B62F472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8.735" v="1091" actId="478"/>
          <ac:spMkLst>
            <pc:docMk/>
            <pc:sldMk cId="4088244238" sldId="581"/>
            <ac:spMk id="29" creationId="{1BF01D73-76DB-A7AD-AC67-CFC5D864B18D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9:07.824" v="1093" actId="1076"/>
          <ac:spMkLst>
            <pc:docMk/>
            <pc:sldMk cId="4088244238" sldId="581"/>
            <ac:spMk id="33" creationId="{B5C6E435-5D6F-F01F-4702-F6BA5416D80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9:07.824" v="1093" actId="1076"/>
          <ac:spMkLst>
            <pc:docMk/>
            <pc:sldMk cId="4088244238" sldId="581"/>
            <ac:spMk id="34" creationId="{A3AACB69-BEB5-C1D3-580F-659D340202E0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09:59:30.077" v="1096" actId="1076"/>
          <ac:spMkLst>
            <pc:docMk/>
            <pc:sldMk cId="4088244238" sldId="581"/>
            <ac:spMk id="36" creationId="{2622195A-4CD9-FB05-E135-22EC27911FDE}"/>
          </ac:spMkLst>
        </pc:spChg>
        <pc:picChg chg="del">
          <ac:chgData name="Reseau Entreprendre Occitanie Méditerranée" userId="b5c2c408-1cf4-4fba-b6ee-133449e6babe" providerId="ADAL" clId="{5E3F21FE-89C4-0242-9CE6-2FA4705F257B}" dt="2022-06-03T09:58:28.735" v="1091" actId="478"/>
          <ac:picMkLst>
            <pc:docMk/>
            <pc:sldMk cId="4088244238" sldId="581"/>
            <ac:picMk id="11" creationId="{3E31DBE4-F0C4-0190-E8CF-C8BF8C842516}"/>
          </ac:picMkLst>
        </pc:picChg>
        <pc:picChg chg="del">
          <ac:chgData name="Reseau Entreprendre Occitanie Méditerranée" userId="b5c2c408-1cf4-4fba-b6ee-133449e6babe" providerId="ADAL" clId="{5E3F21FE-89C4-0242-9CE6-2FA4705F257B}" dt="2022-06-03T09:58:28.735" v="1091" actId="478"/>
          <ac:picMkLst>
            <pc:docMk/>
            <pc:sldMk cId="4088244238" sldId="581"/>
            <ac:picMk id="20" creationId="{CAF2BAF9-86F3-77F0-4293-935FD061C4AE}"/>
          </ac:picMkLst>
        </pc:picChg>
        <pc:picChg chg="del">
          <ac:chgData name="Reseau Entreprendre Occitanie Méditerranée" userId="b5c2c408-1cf4-4fba-b6ee-133449e6babe" providerId="ADAL" clId="{5E3F21FE-89C4-0242-9CE6-2FA4705F257B}" dt="2022-06-03T09:58:28.735" v="1091" actId="478"/>
          <ac:picMkLst>
            <pc:docMk/>
            <pc:sldMk cId="4088244238" sldId="581"/>
            <ac:picMk id="21" creationId="{AA26BA07-470D-010A-A40C-368D2A46A0CD}"/>
          </ac:picMkLst>
        </pc:picChg>
        <pc:picChg chg="del">
          <ac:chgData name="Reseau Entreprendre Occitanie Méditerranée" userId="b5c2c408-1cf4-4fba-b6ee-133449e6babe" providerId="ADAL" clId="{5E3F21FE-89C4-0242-9CE6-2FA4705F257B}" dt="2022-06-03T09:58:28.735" v="1091" actId="478"/>
          <ac:picMkLst>
            <pc:docMk/>
            <pc:sldMk cId="4088244238" sldId="581"/>
            <ac:picMk id="25" creationId="{AE7FA809-53FB-AB7B-D5E0-999A52E08C04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09:59:33.448" v="1097" actId="1076"/>
          <ac:picMkLst>
            <pc:docMk/>
            <pc:sldMk cId="4088244238" sldId="581"/>
            <ac:picMk id="30" creationId="{2363424B-22EB-1F24-AA21-692F8705AB8D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09:59:30.077" v="1096" actId="1076"/>
          <ac:picMkLst>
            <pc:docMk/>
            <pc:sldMk cId="4088244238" sldId="581"/>
            <ac:picMk id="31" creationId="{27633BA3-C539-0D16-EFFF-2AFB03645AE3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09:59:11.409" v="1094" actId="1076"/>
          <ac:picMkLst>
            <pc:docMk/>
            <pc:sldMk cId="4088244238" sldId="581"/>
            <ac:picMk id="32" creationId="{06C94034-8E97-687A-9AF2-C795669D1B5A}"/>
          </ac:picMkLst>
        </pc:picChg>
        <pc:cxnChg chg="del">
          <ac:chgData name="Reseau Entreprendre Occitanie Méditerranée" userId="b5c2c408-1cf4-4fba-b6ee-133449e6babe" providerId="ADAL" clId="{5E3F21FE-89C4-0242-9CE6-2FA4705F257B}" dt="2022-06-03T09:58:28.735" v="1091" actId="478"/>
          <ac:cxnSpMkLst>
            <pc:docMk/>
            <pc:sldMk cId="4088244238" sldId="581"/>
            <ac:cxnSpMk id="28" creationId="{E013F4E0-0958-CEEF-017B-C4FF676BE44A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09:59:30.077" v="1096" actId="1076"/>
          <ac:cxnSpMkLst>
            <pc:docMk/>
            <pc:sldMk cId="4088244238" sldId="581"/>
            <ac:cxnSpMk id="35" creationId="{1DD7DA3B-CE40-23BD-5E95-BDDA576F79BC}"/>
          </ac:cxnSpMkLst>
        </pc:cxnChg>
      </pc:sldChg>
      <pc:sldChg chg="addSp delSp modSp add mod">
        <pc:chgData name="Reseau Entreprendre Occitanie Méditerranée" userId="b5c2c408-1cf4-4fba-b6ee-133449e6babe" providerId="ADAL" clId="{5E3F21FE-89C4-0242-9CE6-2FA4705F257B}" dt="2022-06-03T10:06:10.855" v="1180"/>
        <pc:sldMkLst>
          <pc:docMk/>
          <pc:sldMk cId="3732649044" sldId="582"/>
        </pc:sldMkLst>
        <pc:spChg chg="mod">
          <ac:chgData name="Reseau Entreprendre Occitanie Méditerranée" userId="b5c2c408-1cf4-4fba-b6ee-133449e6babe" providerId="ADAL" clId="{5E3F21FE-89C4-0242-9CE6-2FA4705F257B}" dt="2022-06-03T10:06:10.855" v="1180"/>
          <ac:spMkLst>
            <pc:docMk/>
            <pc:sldMk cId="3732649044" sldId="582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13" creationId="{36097B8F-5910-7999-EE24-B29C1ED2EC89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14" creationId="{02B59AB4-BF20-DE93-3E81-23A5D5FA338B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15" creationId="{B2657A4B-17A6-AB07-B015-EA5D6B0BA9CB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16" creationId="{74F99E65-0B3E-03F9-89DE-6C69440ED718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17" creationId="{795FDE34-34ED-C4BD-B669-B9C7C677B492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18" creationId="{176B0DBB-C2A3-8A2B-648E-D21F095C870C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19" creationId="{F58C5209-6137-0285-67F2-2A5269277F6E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22" creationId="{75D15421-57EF-1B85-E891-D54A45D1E6A8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23" creationId="{B9169537-26E6-F6D5-AC4A-25987CD434E0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24" creationId="{F3CAF1C5-5898-6C7A-19BF-A95AE3B50620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26" creationId="{34B594CF-6FB5-7FBF-8D4C-195D52C7EDB2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27" creationId="{25B2CE8E-08B4-4354-F99F-F8F76B62F472}"/>
          </ac:spMkLst>
        </pc:spChg>
        <pc:spChg chg="del">
          <ac:chgData name="Reseau Entreprendre Occitanie Méditerranée" userId="b5c2c408-1cf4-4fba-b6ee-133449e6babe" providerId="ADAL" clId="{5E3F21FE-89C4-0242-9CE6-2FA4705F257B}" dt="2022-06-03T09:58:22.402" v="1090" actId="478"/>
          <ac:spMkLst>
            <pc:docMk/>
            <pc:sldMk cId="3732649044" sldId="582"/>
            <ac:spMk id="29" creationId="{1BF01D73-76DB-A7AD-AC67-CFC5D864B18D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04:45.871" v="1172" actId="1076"/>
          <ac:spMkLst>
            <pc:docMk/>
            <pc:sldMk cId="3732649044" sldId="582"/>
            <ac:spMk id="32" creationId="{E06E3FCD-42E1-4E59-0EED-2700BCD990BB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04:45.871" v="1172" actId="1076"/>
          <ac:spMkLst>
            <pc:docMk/>
            <pc:sldMk cId="3732649044" sldId="582"/>
            <ac:spMk id="33" creationId="{1EAF2980-B052-500E-E7B2-D847380D8381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04:45.871" v="1172" actId="1076"/>
          <ac:spMkLst>
            <pc:docMk/>
            <pc:sldMk cId="3732649044" sldId="582"/>
            <ac:spMk id="37" creationId="{39F65EAC-5111-C263-4669-680E97C94292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04:45.871" v="1172" actId="1076"/>
          <ac:spMkLst>
            <pc:docMk/>
            <pc:sldMk cId="3732649044" sldId="582"/>
            <ac:spMk id="38" creationId="{FB378B16-1972-4C39-0147-CDC735D8D6B4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04:45.871" v="1172" actId="1076"/>
          <ac:spMkLst>
            <pc:docMk/>
            <pc:sldMk cId="3732649044" sldId="582"/>
            <ac:spMk id="40" creationId="{E7A9E9DD-CB76-0CD4-0A2E-CA432506DDD3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04:45.871" v="1172" actId="1076"/>
          <ac:spMkLst>
            <pc:docMk/>
            <pc:sldMk cId="3732649044" sldId="582"/>
            <ac:spMk id="42" creationId="{9C843ADF-205F-AC18-DA63-B6CC311ED99F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3T10:04:47.806" v="1173" actId="478"/>
          <ac:spMkLst>
            <pc:docMk/>
            <pc:sldMk cId="3732649044" sldId="582"/>
            <ac:spMk id="45" creationId="{E9E3DFE5-D85F-3D99-6067-5BA4BA8B01AE}"/>
          </ac:spMkLst>
        </pc:spChg>
        <pc:picChg chg="del">
          <ac:chgData name="Reseau Entreprendre Occitanie Méditerranée" userId="b5c2c408-1cf4-4fba-b6ee-133449e6babe" providerId="ADAL" clId="{5E3F21FE-89C4-0242-9CE6-2FA4705F257B}" dt="2022-06-03T09:58:22.402" v="1090" actId="478"/>
          <ac:picMkLst>
            <pc:docMk/>
            <pc:sldMk cId="3732649044" sldId="582"/>
            <ac:picMk id="11" creationId="{3E31DBE4-F0C4-0190-E8CF-C8BF8C842516}"/>
          </ac:picMkLst>
        </pc:picChg>
        <pc:picChg chg="del">
          <ac:chgData name="Reseau Entreprendre Occitanie Méditerranée" userId="b5c2c408-1cf4-4fba-b6ee-133449e6babe" providerId="ADAL" clId="{5E3F21FE-89C4-0242-9CE6-2FA4705F257B}" dt="2022-06-03T09:58:22.402" v="1090" actId="478"/>
          <ac:picMkLst>
            <pc:docMk/>
            <pc:sldMk cId="3732649044" sldId="582"/>
            <ac:picMk id="20" creationId="{CAF2BAF9-86F3-77F0-4293-935FD061C4AE}"/>
          </ac:picMkLst>
        </pc:picChg>
        <pc:picChg chg="del">
          <ac:chgData name="Reseau Entreprendre Occitanie Méditerranée" userId="b5c2c408-1cf4-4fba-b6ee-133449e6babe" providerId="ADAL" clId="{5E3F21FE-89C4-0242-9CE6-2FA4705F257B}" dt="2022-06-03T09:58:22.402" v="1090" actId="478"/>
          <ac:picMkLst>
            <pc:docMk/>
            <pc:sldMk cId="3732649044" sldId="582"/>
            <ac:picMk id="21" creationId="{AA26BA07-470D-010A-A40C-368D2A46A0CD}"/>
          </ac:picMkLst>
        </pc:picChg>
        <pc:picChg chg="del">
          <ac:chgData name="Reseau Entreprendre Occitanie Méditerranée" userId="b5c2c408-1cf4-4fba-b6ee-133449e6babe" providerId="ADAL" clId="{5E3F21FE-89C4-0242-9CE6-2FA4705F257B}" dt="2022-06-03T09:58:22.402" v="1090" actId="478"/>
          <ac:picMkLst>
            <pc:docMk/>
            <pc:sldMk cId="3732649044" sldId="582"/>
            <ac:picMk id="25" creationId="{AE7FA809-53FB-AB7B-D5E0-999A52E08C04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10:04:45.871" v="1172" actId="1076"/>
          <ac:picMkLst>
            <pc:docMk/>
            <pc:sldMk cId="3732649044" sldId="582"/>
            <ac:picMk id="30" creationId="{DF5EA7D1-28C0-233A-AC2F-A2B68CA7E756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10:05:36.844" v="1179" actId="1076"/>
          <ac:picMkLst>
            <pc:docMk/>
            <pc:sldMk cId="3732649044" sldId="582"/>
            <ac:picMk id="35" creationId="{86CC0A76-C232-9C39-E24B-0CAD53C3E86C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10:05:29.490" v="1178" actId="1076"/>
          <ac:picMkLst>
            <pc:docMk/>
            <pc:sldMk cId="3732649044" sldId="582"/>
            <ac:picMk id="43" creationId="{8666835D-144C-6712-5065-36A745E23657}"/>
          </ac:picMkLst>
        </pc:picChg>
        <pc:picChg chg="add mod modCrop">
          <ac:chgData name="Reseau Entreprendre Occitanie Méditerranée" userId="b5c2c408-1cf4-4fba-b6ee-133449e6babe" providerId="ADAL" clId="{5E3F21FE-89C4-0242-9CE6-2FA4705F257B}" dt="2022-06-03T10:05:10.383" v="1176" actId="1076"/>
          <ac:picMkLst>
            <pc:docMk/>
            <pc:sldMk cId="3732649044" sldId="582"/>
            <ac:picMk id="44" creationId="{8A1A4BAC-72DB-04EB-C748-6C3E0E0565A2}"/>
          </ac:picMkLst>
        </pc:picChg>
        <pc:cxnChg chg="del">
          <ac:chgData name="Reseau Entreprendre Occitanie Méditerranée" userId="b5c2c408-1cf4-4fba-b6ee-133449e6babe" providerId="ADAL" clId="{5E3F21FE-89C4-0242-9CE6-2FA4705F257B}" dt="2022-06-03T09:58:22.402" v="1090" actId="478"/>
          <ac:cxnSpMkLst>
            <pc:docMk/>
            <pc:sldMk cId="3732649044" sldId="582"/>
            <ac:cxnSpMk id="28" creationId="{E013F4E0-0958-CEEF-017B-C4FF676BE44A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10:04:45.871" v="1172" actId="1076"/>
          <ac:cxnSpMkLst>
            <pc:docMk/>
            <pc:sldMk cId="3732649044" sldId="582"/>
            <ac:cxnSpMk id="31" creationId="{B428C1C0-52C0-42C8-D79F-B7DE74DFF511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10:04:45.871" v="1172" actId="1076"/>
          <ac:cxnSpMkLst>
            <pc:docMk/>
            <pc:sldMk cId="3732649044" sldId="582"/>
            <ac:cxnSpMk id="34" creationId="{2189A3CF-2057-4D6C-758D-249FA0648D04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10:05:18.149" v="1177" actId="14100"/>
          <ac:cxnSpMkLst>
            <pc:docMk/>
            <pc:sldMk cId="3732649044" sldId="582"/>
            <ac:cxnSpMk id="36" creationId="{C91FAEBB-2164-0602-FB8E-8A7AE5FE8A59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10:04:45.871" v="1172" actId="1076"/>
          <ac:cxnSpMkLst>
            <pc:docMk/>
            <pc:sldMk cId="3732649044" sldId="582"/>
            <ac:cxnSpMk id="39" creationId="{EA4FEEE7-B2CA-246E-8268-AC1216724891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10:04:45.871" v="1172" actId="1076"/>
          <ac:cxnSpMkLst>
            <pc:docMk/>
            <pc:sldMk cId="3732649044" sldId="582"/>
            <ac:cxnSpMk id="41" creationId="{2C5110AA-AB59-3262-56FE-4925C42179A0}"/>
          </ac:cxnSpMkLst>
        </pc:cxnChg>
      </pc:sldChg>
      <pc:sldChg chg="add del">
        <pc:chgData name="Reseau Entreprendre Occitanie Méditerranée" userId="b5c2c408-1cf4-4fba-b6ee-133449e6babe" providerId="ADAL" clId="{5E3F21FE-89C4-0242-9CE6-2FA4705F257B}" dt="2022-06-03T13:55:46.502" v="1233" actId="2696"/>
        <pc:sldMkLst>
          <pc:docMk/>
          <pc:sldMk cId="3472354198" sldId="583"/>
        </pc:sldMkLst>
      </pc:sldChg>
      <pc:sldChg chg="addSp modSp add mod">
        <pc:chgData name="Reseau Entreprendre Occitanie Méditerranée" userId="b5c2c408-1cf4-4fba-b6ee-133449e6babe" providerId="ADAL" clId="{5E3F21FE-89C4-0242-9CE6-2FA4705F257B}" dt="2022-06-03T10:10:08.592" v="1216" actId="1076"/>
        <pc:sldMkLst>
          <pc:docMk/>
          <pc:sldMk cId="3581908952" sldId="584"/>
        </pc:sldMkLst>
        <pc:spChg chg="mod">
          <ac:chgData name="Reseau Entreprendre Occitanie Méditerranée" userId="b5c2c408-1cf4-4fba-b6ee-133449e6babe" providerId="ADAL" clId="{5E3F21FE-89C4-0242-9CE6-2FA4705F257B}" dt="2022-06-03T10:07:11.007" v="1186" actId="1076"/>
          <ac:spMkLst>
            <pc:docMk/>
            <pc:sldMk cId="3581908952" sldId="584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10:05.750" v="1215" actId="1076"/>
          <ac:spMkLst>
            <pc:docMk/>
            <pc:sldMk cId="3581908952" sldId="584"/>
            <ac:spMk id="17" creationId="{A580D25F-C4B4-EC3E-B33A-A027EF2F9E56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10:05.750" v="1215" actId="1076"/>
          <ac:spMkLst>
            <pc:docMk/>
            <pc:sldMk cId="3581908952" sldId="584"/>
            <ac:spMk id="18" creationId="{080150DD-7EF1-F105-51EC-1ADCA9BEDCAB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0:10:05.750" v="1215" actId="1076"/>
          <ac:spMkLst>
            <pc:docMk/>
            <pc:sldMk cId="3581908952" sldId="584"/>
            <ac:spMk id="19" creationId="{17BA81CD-6549-5531-1652-E134C30EDE1D}"/>
          </ac:spMkLst>
        </pc:spChg>
        <pc:picChg chg="add mod">
          <ac:chgData name="Reseau Entreprendre Occitanie Méditerranée" userId="b5c2c408-1cf4-4fba-b6ee-133449e6babe" providerId="ADAL" clId="{5E3F21FE-89C4-0242-9CE6-2FA4705F257B}" dt="2022-06-03T10:10:05.750" v="1215" actId="1076"/>
          <ac:picMkLst>
            <pc:docMk/>
            <pc:sldMk cId="3581908952" sldId="584"/>
            <ac:picMk id="5" creationId="{008E6204-763D-8EC9-5F17-5DE25DADC7D5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10:10:05.750" v="1215" actId="1076"/>
          <ac:picMkLst>
            <pc:docMk/>
            <pc:sldMk cId="3581908952" sldId="584"/>
            <ac:picMk id="6" creationId="{CDEC4D30-084C-8F54-3D0E-0791F2F31478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10:10:08.592" v="1216" actId="1076"/>
          <ac:picMkLst>
            <pc:docMk/>
            <pc:sldMk cId="3581908952" sldId="584"/>
            <ac:picMk id="7" creationId="{5E2B2130-C919-BCB7-87FB-E3E66AEE761B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10:10:05.750" v="1215" actId="1076"/>
          <ac:picMkLst>
            <pc:docMk/>
            <pc:sldMk cId="3581908952" sldId="584"/>
            <ac:picMk id="15" creationId="{CFA69E7A-3140-1CC6-94A7-E60DF20CAAC8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3T10:10:05.750" v="1215" actId="1076"/>
          <ac:picMkLst>
            <pc:docMk/>
            <pc:sldMk cId="3581908952" sldId="584"/>
            <ac:picMk id="16" creationId="{F299756C-9643-354F-4F1B-448AF3EF9999}"/>
          </ac:picMkLst>
        </pc:picChg>
        <pc:cxnChg chg="add mod">
          <ac:chgData name="Reseau Entreprendre Occitanie Méditerranée" userId="b5c2c408-1cf4-4fba-b6ee-133449e6babe" providerId="ADAL" clId="{5E3F21FE-89C4-0242-9CE6-2FA4705F257B}" dt="2022-06-03T10:10:05.750" v="1215" actId="1076"/>
          <ac:cxnSpMkLst>
            <pc:docMk/>
            <pc:sldMk cId="3581908952" sldId="584"/>
            <ac:cxnSpMk id="10" creationId="{1CF3CEB8-6850-8DD4-D3BE-8611FCF420DA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10:10:05.750" v="1215" actId="1076"/>
          <ac:cxnSpMkLst>
            <pc:docMk/>
            <pc:sldMk cId="3581908952" sldId="584"/>
            <ac:cxnSpMk id="11" creationId="{4BD02F47-6F91-6324-B4FC-037891D97C2D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10:10:05.750" v="1215" actId="1076"/>
          <ac:cxnSpMkLst>
            <pc:docMk/>
            <pc:sldMk cId="3581908952" sldId="584"/>
            <ac:cxnSpMk id="13" creationId="{3CF40D0B-7E6B-A1F1-7A96-CBBA7898E65B}"/>
          </ac:cxnSpMkLst>
        </pc:cxnChg>
        <pc:cxnChg chg="add mod">
          <ac:chgData name="Reseau Entreprendre Occitanie Méditerranée" userId="b5c2c408-1cf4-4fba-b6ee-133449e6babe" providerId="ADAL" clId="{5E3F21FE-89C4-0242-9CE6-2FA4705F257B}" dt="2022-06-03T10:10:05.750" v="1215" actId="1076"/>
          <ac:cxnSpMkLst>
            <pc:docMk/>
            <pc:sldMk cId="3581908952" sldId="584"/>
            <ac:cxnSpMk id="14" creationId="{14D6EB80-C54E-AD4E-44B2-B658DC7EEAE9}"/>
          </ac:cxnSpMkLst>
        </pc:cxnChg>
      </pc:sldChg>
      <pc:sldChg chg="addSp delSp modSp add mod ord">
        <pc:chgData name="Reseau Entreprendre Occitanie Méditerranée" userId="b5c2c408-1cf4-4fba-b6ee-133449e6babe" providerId="ADAL" clId="{5E3F21FE-89C4-0242-9CE6-2FA4705F257B}" dt="2022-06-07T16:32:05.435" v="2100" actId="20577"/>
        <pc:sldMkLst>
          <pc:docMk/>
          <pc:sldMk cId="1650116450" sldId="585"/>
        </pc:sldMkLst>
        <pc:spChg chg="add mod">
          <ac:chgData name="Reseau Entreprendre Occitanie Méditerranée" userId="b5c2c408-1cf4-4fba-b6ee-133449e6babe" providerId="ADAL" clId="{5E3F21FE-89C4-0242-9CE6-2FA4705F257B}" dt="2022-06-07T16:32:05.435" v="2100" actId="20577"/>
          <ac:spMkLst>
            <pc:docMk/>
            <pc:sldMk cId="1650116450" sldId="585"/>
            <ac:spMk id="7" creationId="{BD58B084-CE5D-4F18-1820-0E0B71C44D36}"/>
          </ac:spMkLst>
        </pc:spChg>
        <pc:spChg chg="del">
          <ac:chgData name="Reseau Entreprendre Occitanie Méditerranée" userId="b5c2c408-1cf4-4fba-b6ee-133449e6babe" providerId="ADAL" clId="{5E3F21FE-89C4-0242-9CE6-2FA4705F257B}" dt="2022-06-03T13:51:11.355" v="1219" actId="478"/>
          <ac:spMkLst>
            <pc:docMk/>
            <pc:sldMk cId="1650116450" sldId="585"/>
            <ac:spMk id="9" creationId="{1EE82435-D2A1-A7D3-1BA3-0AA796A49684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3T13:55:39.339" v="1232" actId="20577"/>
        <pc:sldMkLst>
          <pc:docMk/>
          <pc:sldMk cId="4130561509" sldId="586"/>
        </pc:sldMkLst>
        <pc:spChg chg="del">
          <ac:chgData name="Reseau Entreprendre Occitanie Méditerranée" userId="b5c2c408-1cf4-4fba-b6ee-133449e6babe" providerId="ADAL" clId="{5E3F21FE-89C4-0242-9CE6-2FA4705F257B}" dt="2022-06-03T13:55:22.181" v="1224" actId="478"/>
          <ac:spMkLst>
            <pc:docMk/>
            <pc:sldMk cId="4130561509" sldId="586"/>
            <ac:spMk id="7" creationId="{BD58B084-CE5D-4F18-1820-0E0B71C44D36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3:55:39.339" v="1232" actId="20577"/>
          <ac:spMkLst>
            <pc:docMk/>
            <pc:sldMk cId="4130561509" sldId="586"/>
            <ac:spMk id="9" creationId="{736B486F-328B-34C5-4C26-AF3C61C2FFC5}"/>
          </ac:spMkLst>
        </pc:spChg>
      </pc:sldChg>
      <pc:sldChg chg="modSp add mod">
        <pc:chgData name="Reseau Entreprendre Occitanie Méditerranée" userId="b5c2c408-1cf4-4fba-b6ee-133449e6babe" providerId="ADAL" clId="{5E3F21FE-89C4-0242-9CE6-2FA4705F257B}" dt="2022-06-03T14:18:44.636" v="1261"/>
        <pc:sldMkLst>
          <pc:docMk/>
          <pc:sldMk cId="3637680973" sldId="587"/>
        </pc:sldMkLst>
        <pc:spChg chg="mod">
          <ac:chgData name="Reseau Entreprendre Occitanie Méditerranée" userId="b5c2c408-1cf4-4fba-b6ee-133449e6babe" providerId="ADAL" clId="{5E3F21FE-89C4-0242-9CE6-2FA4705F257B}" dt="2022-06-03T14:18:44.636" v="1261"/>
          <ac:spMkLst>
            <pc:docMk/>
            <pc:sldMk cId="3637680973" sldId="587"/>
            <ac:spMk id="7" creationId="{0410A269-3BAC-A2A2-8828-CEE533EB6E47}"/>
          </ac:spMkLst>
        </pc:spChg>
      </pc:sldChg>
      <pc:sldChg chg="add">
        <pc:chgData name="Reseau Entreprendre Occitanie Méditerranée" userId="b5c2c408-1cf4-4fba-b6ee-133449e6babe" providerId="ADAL" clId="{5E3F21FE-89C4-0242-9CE6-2FA4705F257B}" dt="2022-06-03T14:18:25.764" v="1260"/>
        <pc:sldMkLst>
          <pc:docMk/>
          <pc:sldMk cId="2463946675" sldId="588"/>
        </pc:sldMkLst>
      </pc:sldChg>
      <pc:sldChg chg="add del">
        <pc:chgData name="Reseau Entreprendre Occitanie Méditerranée" userId="b5c2c408-1cf4-4fba-b6ee-133449e6babe" providerId="ADAL" clId="{5E3F21FE-89C4-0242-9CE6-2FA4705F257B}" dt="2022-06-03T14:19:32.459" v="1290" actId="2696"/>
        <pc:sldMkLst>
          <pc:docMk/>
          <pc:sldMk cId="1427034605" sldId="589"/>
        </pc:sldMkLst>
      </pc:sldChg>
      <pc:sldChg chg="addSp delSp modSp add mod">
        <pc:chgData name="Reseau Entreprendre Occitanie Méditerranée" userId="b5c2c408-1cf4-4fba-b6ee-133449e6babe" providerId="ADAL" clId="{5E3F21FE-89C4-0242-9CE6-2FA4705F257B}" dt="2022-06-07T15:15:56.760" v="1659" actId="1076"/>
        <pc:sldMkLst>
          <pc:docMk/>
          <pc:sldMk cId="1932010976" sldId="590"/>
        </pc:sldMkLst>
        <pc:spChg chg="del">
          <ac:chgData name="Reseau Entreprendre Occitanie Méditerranée" userId="b5c2c408-1cf4-4fba-b6ee-133449e6babe" providerId="ADAL" clId="{5E3F21FE-89C4-0242-9CE6-2FA4705F257B}" dt="2022-06-03T14:19:59.289" v="1291" actId="478"/>
          <ac:spMkLst>
            <pc:docMk/>
            <pc:sldMk cId="1932010976" sldId="590"/>
            <ac:spMk id="6" creationId="{82A2D5B0-9D07-081A-C029-81733D785FE6}"/>
          </ac:spMkLst>
        </pc:spChg>
        <pc:spChg chg="mod">
          <ac:chgData name="Reseau Entreprendre Occitanie Méditerranée" userId="b5c2c408-1cf4-4fba-b6ee-133449e6babe" providerId="ADAL" clId="{5E3F21FE-89C4-0242-9CE6-2FA4705F257B}" dt="2022-06-03T14:24:36.345" v="1461" actId="20577"/>
          <ac:spMkLst>
            <pc:docMk/>
            <pc:sldMk cId="1932010976" sldId="590"/>
            <ac:spMk id="9" creationId="{1C58FB11-7FC5-8447-8559-E0E9525268FF}"/>
          </ac:spMkLst>
        </pc:spChg>
        <pc:spChg chg="add del mod">
          <ac:chgData name="Reseau Entreprendre Occitanie Méditerranée" userId="b5c2c408-1cf4-4fba-b6ee-133449e6babe" providerId="ADAL" clId="{5E3F21FE-89C4-0242-9CE6-2FA4705F257B}" dt="2022-06-03T14:24:40.535" v="1462" actId="478"/>
          <ac:spMkLst>
            <pc:docMk/>
            <pc:sldMk cId="1932010976" sldId="590"/>
            <ac:spMk id="14" creationId="{666E1660-DAF0-DF97-C1FF-D233640541F8}"/>
          </ac:spMkLst>
        </pc:spChg>
        <pc:spChg chg="add mod">
          <ac:chgData name="Reseau Entreprendre Occitanie Méditerranée" userId="b5c2c408-1cf4-4fba-b6ee-133449e6babe" providerId="ADAL" clId="{5E3F21FE-89C4-0242-9CE6-2FA4705F257B}" dt="2022-06-07T15:15:11.799" v="1652" actId="6549"/>
          <ac:spMkLst>
            <pc:docMk/>
            <pc:sldMk cId="1932010976" sldId="590"/>
            <ac:spMk id="16" creationId="{3A8834B8-A4A0-4B04-0E8D-7890D109FDF9}"/>
          </ac:spMkLst>
        </pc:spChg>
        <pc:graphicFrameChg chg="add mod modGraphic">
          <ac:chgData name="Reseau Entreprendre Occitanie Méditerranée" userId="b5c2c408-1cf4-4fba-b6ee-133449e6babe" providerId="ADAL" clId="{5E3F21FE-89C4-0242-9CE6-2FA4705F257B}" dt="2022-06-07T15:15:56.760" v="1659" actId="1076"/>
          <ac:graphicFrameMkLst>
            <pc:docMk/>
            <pc:sldMk cId="1932010976" sldId="590"/>
            <ac:graphicFrameMk id="7" creationId="{FA05A5DB-2206-C5AA-C75D-2C2DA4ECE655}"/>
          </ac:graphicFrameMkLst>
        </pc:graphicFrameChg>
        <pc:graphicFrameChg chg="add del mod">
          <ac:chgData name="Reseau Entreprendre Occitanie Méditerranée" userId="b5c2c408-1cf4-4fba-b6ee-133449e6babe" providerId="ADAL" clId="{5E3F21FE-89C4-0242-9CE6-2FA4705F257B}" dt="2022-06-03T14:21:31.584" v="1391" actId="478"/>
          <ac:graphicFrameMkLst>
            <pc:docMk/>
            <pc:sldMk cId="1932010976" sldId="590"/>
            <ac:graphicFrameMk id="10" creationId="{305C2B05-4739-2BBA-117E-D3D77D9D41F1}"/>
          </ac:graphicFrameMkLst>
        </pc:graphicFrameChg>
        <pc:graphicFrameChg chg="add del mod modGraphic">
          <ac:chgData name="Reseau Entreprendre Occitanie Méditerranée" userId="b5c2c408-1cf4-4fba-b6ee-133449e6babe" providerId="ADAL" clId="{5E3F21FE-89C4-0242-9CE6-2FA4705F257B}" dt="2022-06-03T14:24:43.758" v="1464" actId="478"/>
          <ac:graphicFrameMkLst>
            <pc:docMk/>
            <pc:sldMk cId="1932010976" sldId="590"/>
            <ac:graphicFrameMk id="13" creationId="{101034EA-9FE1-7693-D52C-219E185DB643}"/>
          </ac:graphicFrameMkLst>
        </pc:graphicFrameChg>
        <pc:graphicFrameChg chg="add del mod modGraphic">
          <ac:chgData name="Reseau Entreprendre Occitanie Méditerranée" userId="b5c2c408-1cf4-4fba-b6ee-133449e6babe" providerId="ADAL" clId="{5E3F21FE-89C4-0242-9CE6-2FA4705F257B}" dt="2022-06-07T15:15:24.006" v="1653" actId="478"/>
          <ac:graphicFrameMkLst>
            <pc:docMk/>
            <pc:sldMk cId="1932010976" sldId="590"/>
            <ac:graphicFrameMk id="15" creationId="{0E9AB900-0EF4-C299-A6DB-BEEA0D9C9604}"/>
          </ac:graphicFrameMkLst>
        </pc:graphicFrameChg>
        <pc:picChg chg="del">
          <ac:chgData name="Reseau Entreprendre Occitanie Méditerranée" userId="b5c2c408-1cf4-4fba-b6ee-133449e6babe" providerId="ADAL" clId="{5E3F21FE-89C4-0242-9CE6-2FA4705F257B}" dt="2022-06-03T14:19:59.289" v="1291" actId="478"/>
          <ac:picMkLst>
            <pc:docMk/>
            <pc:sldMk cId="1932010976" sldId="590"/>
            <ac:picMk id="3" creationId="{2CD5B490-EFF7-8939-0BF6-01CD1A5CBF79}"/>
          </ac:picMkLst>
        </pc:picChg>
        <pc:picChg chg="del">
          <ac:chgData name="Reseau Entreprendre Occitanie Méditerranée" userId="b5c2c408-1cf4-4fba-b6ee-133449e6babe" providerId="ADAL" clId="{5E3F21FE-89C4-0242-9CE6-2FA4705F257B}" dt="2022-06-03T14:19:59.289" v="1291" actId="478"/>
          <ac:picMkLst>
            <pc:docMk/>
            <pc:sldMk cId="1932010976" sldId="590"/>
            <ac:picMk id="5" creationId="{0CF4B0B0-4A81-D76B-B4C9-B2CFFB22F391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3T14:22:36.187" v="1450" actId="478"/>
          <ac:picMkLst>
            <pc:docMk/>
            <pc:sldMk cId="1932010976" sldId="590"/>
            <ac:picMk id="11" creationId="{4E49C63D-C3AD-C469-AF66-B458CE3C0651}"/>
          </ac:picMkLst>
        </pc:picChg>
      </pc:sldChg>
      <pc:sldChg chg="addSp delSp modSp add mod">
        <pc:chgData name="Reseau Entreprendre Occitanie Méditerranée" userId="b5c2c408-1cf4-4fba-b6ee-133449e6babe" providerId="ADAL" clId="{5E3F21FE-89C4-0242-9CE6-2FA4705F257B}" dt="2022-06-07T15:19:44.400" v="1680" actId="20577"/>
        <pc:sldMkLst>
          <pc:docMk/>
          <pc:sldMk cId="805555047" sldId="591"/>
        </pc:sldMkLst>
        <pc:spChg chg="mod">
          <ac:chgData name="Reseau Entreprendre Occitanie Méditerranée" userId="b5c2c408-1cf4-4fba-b6ee-133449e6babe" providerId="ADAL" clId="{5E3F21FE-89C4-0242-9CE6-2FA4705F257B}" dt="2022-06-07T15:19:44.400" v="1680" actId="20577"/>
          <ac:spMkLst>
            <pc:docMk/>
            <pc:sldMk cId="805555047" sldId="591"/>
            <ac:spMk id="9" creationId="{1C58FB11-7FC5-8447-8559-E0E9525268FF}"/>
          </ac:spMkLst>
        </pc:spChg>
        <pc:graphicFrameChg chg="add del mod modGraphic">
          <ac:chgData name="Reseau Entreprendre Occitanie Méditerranée" userId="b5c2c408-1cf4-4fba-b6ee-133449e6babe" providerId="ADAL" clId="{5E3F21FE-89C4-0242-9CE6-2FA4705F257B}" dt="2022-06-07T15:12:34.145" v="1625" actId="1076"/>
          <ac:graphicFrameMkLst>
            <pc:docMk/>
            <pc:sldMk cId="805555047" sldId="591"/>
            <ac:graphicFrameMk id="6" creationId="{B25E32C8-D0B5-7C22-E5FA-04898CD4C10D}"/>
          </ac:graphicFrameMkLst>
        </pc:graphicFrameChg>
        <pc:graphicFrameChg chg="del">
          <ac:chgData name="Reseau Entreprendre Occitanie Méditerranée" userId="b5c2c408-1cf4-4fba-b6ee-133449e6babe" providerId="ADAL" clId="{5E3F21FE-89C4-0242-9CE6-2FA4705F257B}" dt="2022-06-07T15:12:16.830" v="1617" actId="478"/>
          <ac:graphicFrameMkLst>
            <pc:docMk/>
            <pc:sldMk cId="805555047" sldId="591"/>
            <ac:graphicFrameMk id="10" creationId="{305C2B05-4739-2BBA-117E-D3D77D9D41F1}"/>
          </ac:graphicFrameMkLst>
        </pc:graphicFrameChg>
      </pc:sldChg>
      <pc:sldChg chg="addSp delSp modSp add mod">
        <pc:chgData name="Reseau Entreprendre Occitanie Méditerranée" userId="b5c2c408-1cf4-4fba-b6ee-133449e6babe" providerId="ADAL" clId="{5E3F21FE-89C4-0242-9CE6-2FA4705F257B}" dt="2022-06-07T15:13:12.978" v="1629" actId="1076"/>
        <pc:sldMkLst>
          <pc:docMk/>
          <pc:sldMk cId="2110668880" sldId="592"/>
        </pc:sldMkLst>
        <pc:graphicFrameChg chg="add mod">
          <ac:chgData name="Reseau Entreprendre Occitanie Méditerranée" userId="b5c2c408-1cf4-4fba-b6ee-133449e6babe" providerId="ADAL" clId="{5E3F21FE-89C4-0242-9CE6-2FA4705F257B}" dt="2022-06-07T15:13:12.978" v="1629" actId="1076"/>
          <ac:graphicFrameMkLst>
            <pc:docMk/>
            <pc:sldMk cId="2110668880" sldId="592"/>
            <ac:graphicFrameMk id="6" creationId="{352FD931-F3EE-DD31-99BC-FC0B9E8FCE6C}"/>
          </ac:graphicFrameMkLst>
        </pc:graphicFrameChg>
        <pc:picChg chg="del">
          <ac:chgData name="Reseau Entreprendre Occitanie Méditerranée" userId="b5c2c408-1cf4-4fba-b6ee-133449e6babe" providerId="ADAL" clId="{5E3F21FE-89C4-0242-9CE6-2FA4705F257B}" dt="2022-06-07T15:12:43.500" v="1626" actId="478"/>
          <ac:picMkLst>
            <pc:docMk/>
            <pc:sldMk cId="2110668880" sldId="592"/>
            <ac:picMk id="11" creationId="{4E49C63D-C3AD-C469-AF66-B458CE3C0651}"/>
          </ac:picMkLst>
        </pc:picChg>
      </pc:sldChg>
      <pc:sldChg chg="addSp delSp modSp add mod">
        <pc:chgData name="Reseau Entreprendre Occitanie Méditerranée" userId="b5c2c408-1cf4-4fba-b6ee-133449e6babe" providerId="ADAL" clId="{5E3F21FE-89C4-0242-9CE6-2FA4705F257B}" dt="2022-06-07T15:14:04.155" v="1640" actId="1076"/>
        <pc:sldMkLst>
          <pc:docMk/>
          <pc:sldMk cId="1848827573" sldId="593"/>
        </pc:sldMkLst>
        <pc:spChg chg="mod">
          <ac:chgData name="Reseau Entreprendre Occitanie Méditerranée" userId="b5c2c408-1cf4-4fba-b6ee-133449e6babe" providerId="ADAL" clId="{5E3F21FE-89C4-0242-9CE6-2FA4705F257B}" dt="2022-06-03T14:24:05.286" v="1459" actId="20577"/>
          <ac:spMkLst>
            <pc:docMk/>
            <pc:sldMk cId="1848827573" sldId="593"/>
            <ac:spMk id="9" creationId="{1C58FB11-7FC5-8447-8559-E0E9525268FF}"/>
          </ac:spMkLst>
        </pc:spChg>
        <pc:spChg chg="mod">
          <ac:chgData name="Reseau Entreprendre Occitanie Méditerranée" userId="b5c2c408-1cf4-4fba-b6ee-133449e6babe" providerId="ADAL" clId="{5E3F21FE-89C4-0242-9CE6-2FA4705F257B}" dt="2022-06-07T15:13:48.669" v="1635" actId="20577"/>
          <ac:spMkLst>
            <pc:docMk/>
            <pc:sldMk cId="1848827573" sldId="593"/>
            <ac:spMk id="14" creationId="{666E1660-DAF0-DF97-C1FF-D233640541F8}"/>
          </ac:spMkLst>
        </pc:spChg>
        <pc:graphicFrameChg chg="add mod modGraphic">
          <ac:chgData name="Reseau Entreprendre Occitanie Méditerranée" userId="b5c2c408-1cf4-4fba-b6ee-133449e6babe" providerId="ADAL" clId="{5E3F21FE-89C4-0242-9CE6-2FA4705F257B}" dt="2022-06-07T15:14:04.155" v="1640" actId="1076"/>
          <ac:graphicFrameMkLst>
            <pc:docMk/>
            <pc:sldMk cId="1848827573" sldId="593"/>
            <ac:graphicFrameMk id="7" creationId="{A01F56A0-25D7-5651-F5C6-8580B2792805}"/>
          </ac:graphicFrameMkLst>
        </pc:graphicFrameChg>
        <pc:graphicFrameChg chg="del">
          <ac:chgData name="Reseau Entreprendre Occitanie Méditerranée" userId="b5c2c408-1cf4-4fba-b6ee-133449e6babe" providerId="ADAL" clId="{5E3F21FE-89C4-0242-9CE6-2FA4705F257B}" dt="2022-06-07T15:13:51.981" v="1636" actId="478"/>
          <ac:graphicFrameMkLst>
            <pc:docMk/>
            <pc:sldMk cId="1848827573" sldId="593"/>
            <ac:graphicFrameMk id="13" creationId="{101034EA-9FE1-7693-D52C-219E185DB643}"/>
          </ac:graphicFrameMkLst>
        </pc:graphicFrameChg>
      </pc:sldChg>
      <pc:sldChg chg="addSp delSp modSp add mod">
        <pc:chgData name="Reseau Entreprendre Occitanie Méditerranée" userId="b5c2c408-1cf4-4fba-b6ee-133449e6babe" providerId="ADAL" clId="{5E3F21FE-89C4-0242-9CE6-2FA4705F257B}" dt="2022-06-07T15:17:23.073" v="1679" actId="1076"/>
        <pc:sldMkLst>
          <pc:docMk/>
          <pc:sldMk cId="1923336103" sldId="594"/>
        </pc:sldMkLst>
        <pc:spChg chg="mod">
          <ac:chgData name="Reseau Entreprendre Occitanie Méditerranée" userId="b5c2c408-1cf4-4fba-b6ee-133449e6babe" providerId="ADAL" clId="{5E3F21FE-89C4-0242-9CE6-2FA4705F257B}" dt="2022-06-03T14:27:02.965" v="1524" actId="6549"/>
          <ac:spMkLst>
            <pc:docMk/>
            <pc:sldMk cId="1923336103" sldId="594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7T15:17:04.266" v="1674" actId="20577"/>
          <ac:spMkLst>
            <pc:docMk/>
            <pc:sldMk cId="1923336103" sldId="594"/>
            <ac:spMk id="10" creationId="{4811ED30-FEAB-7B54-C932-072F959B0C9C}"/>
          </ac:spMkLst>
        </pc:spChg>
        <pc:spChg chg="del">
          <ac:chgData name="Reseau Entreprendre Occitanie Méditerranée" userId="b5c2c408-1cf4-4fba-b6ee-133449e6babe" providerId="ADAL" clId="{5E3F21FE-89C4-0242-9CE6-2FA4705F257B}" dt="2022-06-03T14:27:20.103" v="1526" actId="478"/>
          <ac:spMkLst>
            <pc:docMk/>
            <pc:sldMk cId="1923336103" sldId="594"/>
            <ac:spMk id="16" creationId="{3A8834B8-A4A0-4B04-0E8D-7890D109FDF9}"/>
          </ac:spMkLst>
        </pc:spChg>
        <pc:graphicFrameChg chg="add del mod">
          <ac:chgData name="Reseau Entreprendre Occitanie Méditerranée" userId="b5c2c408-1cf4-4fba-b6ee-133449e6babe" providerId="ADAL" clId="{5E3F21FE-89C4-0242-9CE6-2FA4705F257B}" dt="2022-06-07T15:17:07.339" v="1675" actId="478"/>
          <ac:graphicFrameMkLst>
            <pc:docMk/>
            <pc:sldMk cId="1923336103" sldId="594"/>
            <ac:graphicFrameMk id="7" creationId="{E886C4C7-0BB7-A96E-A2D0-3675A5090057}"/>
          </ac:graphicFrameMkLst>
        </pc:graphicFrameChg>
        <pc:graphicFrameChg chg="add mod modGraphic">
          <ac:chgData name="Reseau Entreprendre Occitanie Méditerranée" userId="b5c2c408-1cf4-4fba-b6ee-133449e6babe" providerId="ADAL" clId="{5E3F21FE-89C4-0242-9CE6-2FA4705F257B}" dt="2022-06-07T15:17:23.073" v="1679" actId="1076"/>
          <ac:graphicFrameMkLst>
            <pc:docMk/>
            <pc:sldMk cId="1923336103" sldId="594"/>
            <ac:graphicFrameMk id="11" creationId="{1155C239-DBB0-BA3F-B7D0-72AEDB4FFB49}"/>
          </ac:graphicFrameMkLst>
        </pc:graphicFrameChg>
        <pc:graphicFrameChg chg="del">
          <ac:chgData name="Reseau Entreprendre Occitanie Méditerranée" userId="b5c2c408-1cf4-4fba-b6ee-133449e6babe" providerId="ADAL" clId="{5E3F21FE-89C4-0242-9CE6-2FA4705F257B}" dt="2022-06-03T14:27:09.430" v="1525" actId="478"/>
          <ac:graphicFrameMkLst>
            <pc:docMk/>
            <pc:sldMk cId="1923336103" sldId="594"/>
            <ac:graphicFrameMk id="15" creationId="{0E9AB900-0EF4-C299-A6DB-BEEA0D9C9604}"/>
          </ac:graphicFrameMkLst>
        </pc:graphicFrameChg>
      </pc:sldChg>
      <pc:sldChg chg="addSp delSp modSp add mod ord">
        <pc:chgData name="Reseau Entreprendre Occitanie Méditerranée" userId="b5c2c408-1cf4-4fba-b6ee-133449e6babe" providerId="ADAL" clId="{5E3F21FE-89C4-0242-9CE6-2FA4705F257B}" dt="2022-06-03T16:36:56.066" v="1539" actId="20577"/>
        <pc:sldMkLst>
          <pc:docMk/>
          <pc:sldMk cId="3885842507" sldId="595"/>
        </pc:sldMkLst>
        <pc:spChg chg="del">
          <ac:chgData name="Reseau Entreprendre Occitanie Méditerranée" userId="b5c2c408-1cf4-4fba-b6ee-133449e6babe" providerId="ADAL" clId="{5E3F21FE-89C4-0242-9CE6-2FA4705F257B}" dt="2022-06-03T16:36:48.864" v="1535" actId="478"/>
          <ac:spMkLst>
            <pc:docMk/>
            <pc:sldMk cId="3885842507" sldId="595"/>
            <ac:spMk id="7" creationId="{0410A269-3BAC-A2A2-8828-CEE533EB6E47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6:36:56.066" v="1539" actId="20577"/>
          <ac:spMkLst>
            <pc:docMk/>
            <pc:sldMk cId="3885842507" sldId="595"/>
            <ac:spMk id="9" creationId="{656404E4-657B-6C66-CAA3-20DEE8928723}"/>
          </ac:spMkLst>
        </pc:spChg>
      </pc:sldChg>
      <pc:sldChg chg="add del">
        <pc:chgData name="Reseau Entreprendre Occitanie Méditerranée" userId="b5c2c408-1cf4-4fba-b6ee-133449e6babe" providerId="ADAL" clId="{5E3F21FE-89C4-0242-9CE6-2FA4705F257B}" dt="2022-06-03T16:38:10.179" v="1543" actId="2696"/>
        <pc:sldMkLst>
          <pc:docMk/>
          <pc:sldMk cId="1632861320" sldId="596"/>
        </pc:sldMkLst>
      </pc:sldChg>
      <pc:sldChg chg="addSp delSp modSp add mod">
        <pc:chgData name="Reseau Entreprendre Occitanie Méditerranée" userId="b5c2c408-1cf4-4fba-b6ee-133449e6babe" providerId="ADAL" clId="{5E3F21FE-89C4-0242-9CE6-2FA4705F257B}" dt="2022-06-20T13:50:26.311" v="2115" actId="20577"/>
        <pc:sldMkLst>
          <pc:docMk/>
          <pc:sldMk cId="3041576131" sldId="596"/>
        </pc:sldMkLst>
        <pc:spChg chg="mod">
          <ac:chgData name="Reseau Entreprendre Occitanie Méditerranée" userId="b5c2c408-1cf4-4fba-b6ee-133449e6babe" providerId="ADAL" clId="{5E3F21FE-89C4-0242-9CE6-2FA4705F257B}" dt="2022-06-20T13:50:26.311" v="2115" actId="20577"/>
          <ac:spMkLst>
            <pc:docMk/>
            <pc:sldMk cId="3041576131" sldId="596"/>
            <ac:spMk id="9" creationId="{1C58FB11-7FC5-8447-8559-E0E9525268FF}"/>
          </ac:spMkLst>
        </pc:spChg>
        <pc:picChg chg="add mod">
          <ac:chgData name="Reseau Entreprendre Occitanie Méditerranée" userId="b5c2c408-1cf4-4fba-b6ee-133449e6babe" providerId="ADAL" clId="{5E3F21FE-89C4-0242-9CE6-2FA4705F257B}" dt="2022-06-03T16:39:02.317" v="1551" actId="1076"/>
          <ac:picMkLst>
            <pc:docMk/>
            <pc:sldMk cId="3041576131" sldId="596"/>
            <ac:picMk id="6" creationId="{F36E5D49-6192-07BF-8CE7-EB31A07FC953}"/>
          </ac:picMkLst>
        </pc:picChg>
        <pc:picChg chg="del">
          <ac:chgData name="Reseau Entreprendre Occitanie Méditerranée" userId="b5c2c408-1cf4-4fba-b6ee-133449e6babe" providerId="ADAL" clId="{5E3F21FE-89C4-0242-9CE6-2FA4705F257B}" dt="2022-06-03T16:38:16.157" v="1545" actId="478"/>
          <ac:picMkLst>
            <pc:docMk/>
            <pc:sldMk cId="3041576131" sldId="596"/>
            <ac:picMk id="11" creationId="{20DF4678-1A13-0744-07FD-B71499D5CEF2}"/>
          </ac:picMkLst>
        </pc:picChg>
      </pc:sldChg>
      <pc:sldChg chg="add del">
        <pc:chgData name="Reseau Entreprendre Occitanie Méditerranée" userId="b5c2c408-1cf4-4fba-b6ee-133449e6babe" providerId="ADAL" clId="{5E3F21FE-89C4-0242-9CE6-2FA4705F257B}" dt="2022-06-03T16:37:41.299" v="1541"/>
        <pc:sldMkLst>
          <pc:docMk/>
          <pc:sldMk cId="3706648065" sldId="596"/>
        </pc:sldMkLst>
      </pc:sldChg>
      <pc:sldChg chg="delSp add del mod">
        <pc:chgData name="Reseau Entreprendre Occitanie Méditerranée" userId="b5c2c408-1cf4-4fba-b6ee-133449e6babe" providerId="ADAL" clId="{5E3F21FE-89C4-0242-9CE6-2FA4705F257B}" dt="2022-06-03T16:38:31.453" v="1548" actId="2696"/>
        <pc:sldMkLst>
          <pc:docMk/>
          <pc:sldMk cId="2161178921" sldId="597"/>
        </pc:sldMkLst>
        <pc:picChg chg="del">
          <ac:chgData name="Reseau Entreprendre Occitanie Méditerranée" userId="b5c2c408-1cf4-4fba-b6ee-133449e6babe" providerId="ADAL" clId="{5E3F21FE-89C4-0242-9CE6-2FA4705F257B}" dt="2022-06-03T16:38:21.602" v="1547" actId="478"/>
          <ac:picMkLst>
            <pc:docMk/>
            <pc:sldMk cId="2161178921" sldId="597"/>
            <ac:picMk id="11" creationId="{20DF4678-1A13-0744-07FD-B71499D5CEF2}"/>
          </ac:picMkLst>
        </pc:picChg>
      </pc:sldChg>
      <pc:sldChg chg="addSp delSp modSp add mod">
        <pc:chgData name="Reseau Entreprendre Occitanie Méditerranée" userId="b5c2c408-1cf4-4fba-b6ee-133449e6babe" providerId="ADAL" clId="{5E3F21FE-89C4-0242-9CE6-2FA4705F257B}" dt="2022-06-03T16:41:21.883" v="1610" actId="6549"/>
        <pc:sldMkLst>
          <pc:docMk/>
          <pc:sldMk cId="3947658574" sldId="597"/>
        </pc:sldMkLst>
        <pc:spChg chg="mod">
          <ac:chgData name="Reseau Entreprendre Occitanie Méditerranée" userId="b5c2c408-1cf4-4fba-b6ee-133449e6babe" providerId="ADAL" clId="{5E3F21FE-89C4-0242-9CE6-2FA4705F257B}" dt="2022-06-03T16:41:21.883" v="1610" actId="6549"/>
          <ac:spMkLst>
            <pc:docMk/>
            <pc:sldMk cId="3947658574" sldId="597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5E3F21FE-89C4-0242-9CE6-2FA4705F257B}" dt="2022-06-03T16:40:41.480" v="1558" actId="478"/>
          <ac:spMkLst>
            <pc:docMk/>
            <pc:sldMk cId="3947658574" sldId="597"/>
            <ac:spMk id="10" creationId="{4811ED30-FEAB-7B54-C932-072F959B0C9C}"/>
          </ac:spMkLst>
        </pc:spChg>
        <pc:spChg chg="add mod">
          <ac:chgData name="Reseau Entreprendre Occitanie Méditerranée" userId="b5c2c408-1cf4-4fba-b6ee-133449e6babe" providerId="ADAL" clId="{5E3F21FE-89C4-0242-9CE6-2FA4705F257B}" dt="2022-06-03T16:41:03.916" v="1562" actId="1076"/>
          <ac:spMkLst>
            <pc:docMk/>
            <pc:sldMk cId="3947658574" sldId="597"/>
            <ac:spMk id="11" creationId="{DB53B249-8747-8688-BAEF-5555652B5814}"/>
          </ac:spMkLst>
        </pc:spChg>
        <pc:graphicFrameChg chg="del">
          <ac:chgData name="Reseau Entreprendre Occitanie Méditerranée" userId="b5c2c408-1cf4-4fba-b6ee-133449e6babe" providerId="ADAL" clId="{5E3F21FE-89C4-0242-9CE6-2FA4705F257B}" dt="2022-06-03T16:40:38.867" v="1557" actId="478"/>
          <ac:graphicFrameMkLst>
            <pc:docMk/>
            <pc:sldMk cId="3947658574" sldId="597"/>
            <ac:graphicFrameMk id="7" creationId="{E886C4C7-0BB7-A96E-A2D0-3675A5090057}"/>
          </ac:graphicFrameMkLst>
        </pc:graphicFrameChg>
        <pc:picChg chg="mod">
          <ac:chgData name="Reseau Entreprendre Occitanie Méditerranée" userId="b5c2c408-1cf4-4fba-b6ee-133449e6babe" providerId="ADAL" clId="{5E3F21FE-89C4-0242-9CE6-2FA4705F257B}" dt="2022-06-03T16:41:00.764" v="1561" actId="1076"/>
          <ac:picMkLst>
            <pc:docMk/>
            <pc:sldMk cId="3947658574" sldId="597"/>
            <ac:picMk id="12" creationId="{C7127A13-2C4F-4A42-A508-6C7B795AC215}"/>
          </ac:picMkLst>
        </pc:picChg>
      </pc:sldChg>
      <pc:sldChg chg="add del">
        <pc:chgData name="Reseau Entreprendre Occitanie Méditerranée" userId="b5c2c408-1cf4-4fba-b6ee-133449e6babe" providerId="ADAL" clId="{5E3F21FE-89C4-0242-9CE6-2FA4705F257B}" dt="2022-06-03T16:43:36.705" v="1616" actId="2696"/>
        <pc:sldMkLst>
          <pc:docMk/>
          <pc:sldMk cId="3907588296" sldId="598"/>
        </pc:sldMkLst>
      </pc:sldChg>
      <pc:sldChg chg="addSp delSp modSp add mod">
        <pc:chgData name="Reseau Entreprendre Occitanie Méditerranée" userId="b5c2c408-1cf4-4fba-b6ee-133449e6babe" providerId="ADAL" clId="{5E3F21FE-89C4-0242-9CE6-2FA4705F257B}" dt="2022-06-03T16:43:30.823" v="1615" actId="1076"/>
        <pc:sldMkLst>
          <pc:docMk/>
          <pc:sldMk cId="3479976351" sldId="599"/>
        </pc:sldMkLst>
        <pc:spChg chg="add mod">
          <ac:chgData name="Reseau Entreprendre Occitanie Méditerranée" userId="b5c2c408-1cf4-4fba-b6ee-133449e6babe" providerId="ADAL" clId="{5E3F21FE-89C4-0242-9CE6-2FA4705F257B}" dt="2022-06-03T16:43:30.823" v="1615" actId="1076"/>
          <ac:spMkLst>
            <pc:docMk/>
            <pc:sldMk cId="3479976351" sldId="599"/>
            <ac:spMk id="7" creationId="{42B41751-5421-19CF-8376-8E6C99578031}"/>
          </ac:spMkLst>
        </pc:spChg>
        <pc:spChg chg="del">
          <ac:chgData name="Reseau Entreprendre Occitanie Méditerranée" userId="b5c2c408-1cf4-4fba-b6ee-133449e6babe" providerId="ADAL" clId="{5E3F21FE-89C4-0242-9CE6-2FA4705F257B}" dt="2022-06-03T16:43:20.193" v="1613" actId="478"/>
          <ac:spMkLst>
            <pc:docMk/>
            <pc:sldMk cId="3479976351" sldId="599"/>
            <ac:spMk id="9" creationId="{656404E4-657B-6C66-CAA3-20DEE8928723}"/>
          </ac:spMkLst>
        </pc:spChg>
      </pc:sldChg>
      <pc:sldChg chg="addSp delSp modSp add mod delAnim modAnim">
        <pc:chgData name="Reseau Entreprendre Occitanie Méditerranée" userId="b5c2c408-1cf4-4fba-b6ee-133449e6babe" providerId="ADAL" clId="{5E3F21FE-89C4-0242-9CE6-2FA4705F257B}" dt="2022-06-07T16:10:16.137" v="1842" actId="1036"/>
        <pc:sldMkLst>
          <pc:docMk/>
          <pc:sldMk cId="1964885570" sldId="600"/>
        </pc:sldMkLst>
        <pc:spChg chg="del">
          <ac:chgData name="Reseau Entreprendre Occitanie Méditerranée" userId="b5c2c408-1cf4-4fba-b6ee-133449e6babe" providerId="ADAL" clId="{5E3F21FE-89C4-0242-9CE6-2FA4705F257B}" dt="2022-06-07T15:33:54.295" v="1688" actId="478"/>
          <ac:spMkLst>
            <pc:docMk/>
            <pc:sldMk cId="1964885570" sldId="600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7T15:38:15.088" v="1759" actId="1076"/>
          <ac:spMkLst>
            <pc:docMk/>
            <pc:sldMk cId="1964885570" sldId="600"/>
            <ac:spMk id="10" creationId="{07FF2ED0-6DEB-1C95-DA44-DA6F5E9BCEAA}"/>
          </ac:spMkLst>
        </pc:spChg>
        <pc:spChg chg="del">
          <ac:chgData name="Reseau Entreprendre Occitanie Méditerranée" userId="b5c2c408-1cf4-4fba-b6ee-133449e6babe" providerId="ADAL" clId="{5E3F21FE-89C4-0242-9CE6-2FA4705F257B}" dt="2022-06-07T15:33:24.066" v="1682" actId="478"/>
          <ac:spMkLst>
            <pc:docMk/>
            <pc:sldMk cId="1964885570" sldId="600"/>
            <ac:spMk id="11" creationId="{DB53B249-8747-8688-BAEF-5555652B5814}"/>
          </ac:spMkLst>
        </pc:spChg>
        <pc:picChg chg="add del mod modCrop">
          <ac:chgData name="Reseau Entreprendre Occitanie Méditerranée" userId="b5c2c408-1cf4-4fba-b6ee-133449e6babe" providerId="ADAL" clId="{5E3F21FE-89C4-0242-9CE6-2FA4705F257B}" dt="2022-06-07T15:34:15.567" v="1691" actId="478"/>
          <ac:picMkLst>
            <pc:docMk/>
            <pc:sldMk cId="1964885570" sldId="600"/>
            <ac:picMk id="3" creationId="{2855431B-485F-01B4-2502-974F4BFFE125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5:35:18.081" v="1740" actId="1076"/>
          <ac:picMkLst>
            <pc:docMk/>
            <pc:sldMk cId="1964885570" sldId="600"/>
            <ac:picMk id="5" creationId="{CED01B81-C922-A3A0-F409-53D95BA51D60}"/>
          </ac:picMkLst>
        </pc:picChg>
        <pc:picChg chg="add del mod">
          <ac:chgData name="Reseau Entreprendre Occitanie Méditerranée" userId="b5c2c408-1cf4-4fba-b6ee-133449e6babe" providerId="ADAL" clId="{5E3F21FE-89C4-0242-9CE6-2FA4705F257B}" dt="2022-06-07T15:37:53.576" v="1744" actId="478"/>
          <ac:picMkLst>
            <pc:docMk/>
            <pc:sldMk cId="1964885570" sldId="600"/>
            <ac:picMk id="6" creationId="{B7DEEFB7-AF57-95F2-A6A4-C7A54D81B9C4}"/>
          </ac:picMkLst>
        </pc:picChg>
        <pc:picChg chg="add del">
          <ac:chgData name="Reseau Entreprendre Occitanie Méditerranée" userId="b5c2c408-1cf4-4fba-b6ee-133449e6babe" providerId="ADAL" clId="{5E3F21FE-89C4-0242-9CE6-2FA4705F257B}" dt="2022-06-07T15:35:08.521" v="1736" actId="478"/>
          <ac:picMkLst>
            <pc:docMk/>
            <pc:sldMk cId="1964885570" sldId="600"/>
            <ac:picMk id="8" creationId="{A744BA98-C051-C460-E109-1C29DB2E7F39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6:09:03.276" v="1835" actId="1036"/>
          <ac:picMkLst>
            <pc:docMk/>
            <pc:sldMk cId="1964885570" sldId="600"/>
            <ac:picMk id="13" creationId="{E913DB76-697E-CAB5-751D-BCA79B1CA7C1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6:10:16.137" v="1842" actId="1036"/>
          <ac:picMkLst>
            <pc:docMk/>
            <pc:sldMk cId="1964885570" sldId="600"/>
            <ac:picMk id="15" creationId="{5DD54554-EDC1-B08B-5B5B-4FBF54308B70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6:09:03.276" v="1835" actId="1036"/>
          <ac:picMkLst>
            <pc:docMk/>
            <pc:sldMk cId="1964885570" sldId="600"/>
            <ac:picMk id="17" creationId="{908F2EFA-4EE3-1624-3168-BCD3C2F58711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6:09:03.276" v="1835" actId="1036"/>
          <ac:picMkLst>
            <pc:docMk/>
            <pc:sldMk cId="1964885570" sldId="600"/>
            <ac:picMk id="19" creationId="{10D12A88-4AAE-4FEA-11D8-78082ED363F4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6:09:03.276" v="1835" actId="1036"/>
          <ac:picMkLst>
            <pc:docMk/>
            <pc:sldMk cId="1964885570" sldId="600"/>
            <ac:picMk id="21" creationId="{EE3EC994-CD91-EA2F-863E-042388D77B07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6:09:03.276" v="1835" actId="1036"/>
          <ac:picMkLst>
            <pc:docMk/>
            <pc:sldMk cId="1964885570" sldId="600"/>
            <ac:picMk id="23" creationId="{8B8654B4-6757-2DEF-8FFD-7AEB37D6B11C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6:10:12.237" v="1841" actId="1036"/>
          <ac:picMkLst>
            <pc:docMk/>
            <pc:sldMk cId="1964885570" sldId="600"/>
            <ac:picMk id="25" creationId="{6E626C80-C0FB-D71A-7025-998D207F8A4A}"/>
          </ac:picMkLst>
        </pc:picChg>
        <pc:picChg chg="add mod">
          <ac:chgData name="Reseau Entreprendre Occitanie Méditerranée" userId="b5c2c408-1cf4-4fba-b6ee-133449e6babe" providerId="ADAL" clId="{5E3F21FE-89C4-0242-9CE6-2FA4705F257B}" dt="2022-06-07T16:10:06.968" v="1840" actId="1035"/>
          <ac:picMkLst>
            <pc:docMk/>
            <pc:sldMk cId="1964885570" sldId="600"/>
            <ac:picMk id="27" creationId="{9C6105FA-2A01-EC1D-DEED-60E1B5B92130}"/>
          </ac:picMkLst>
        </pc:picChg>
      </pc:sldChg>
      <pc:sldChg chg="add">
        <pc:chgData name="Reseau Entreprendre Occitanie Méditerranée" userId="b5c2c408-1cf4-4fba-b6ee-133449e6babe" providerId="ADAL" clId="{5E3F21FE-89C4-0242-9CE6-2FA4705F257B}" dt="2022-06-07T15:37:50.121" v="1742"/>
        <pc:sldMkLst>
          <pc:docMk/>
          <pc:sldMk cId="437936319" sldId="601"/>
        </pc:sldMkLst>
      </pc:sldChg>
      <pc:sldChg chg="addSp delSp modSp add mod ord">
        <pc:chgData name="Reseau Entreprendre Occitanie Méditerranée" userId="b5c2c408-1cf4-4fba-b6ee-133449e6babe" providerId="ADAL" clId="{5E3F21FE-89C4-0242-9CE6-2FA4705F257B}" dt="2022-06-09T12:37:00.012" v="2107" actId="20577"/>
        <pc:sldMkLst>
          <pc:docMk/>
          <pc:sldMk cId="858762802" sldId="602"/>
        </pc:sldMkLst>
        <pc:spChg chg="add mod">
          <ac:chgData name="Reseau Entreprendre Occitanie Méditerranée" userId="b5c2c408-1cf4-4fba-b6ee-133449e6babe" providerId="ADAL" clId="{5E3F21FE-89C4-0242-9CE6-2FA4705F257B}" dt="2022-06-09T12:37:00.012" v="2107" actId="20577"/>
          <ac:spMkLst>
            <pc:docMk/>
            <pc:sldMk cId="858762802" sldId="602"/>
            <ac:spMk id="7" creationId="{FE2D7C0B-D0B8-9923-1328-94056B3289FC}"/>
          </ac:spMkLst>
        </pc:spChg>
        <pc:spChg chg="mod">
          <ac:chgData name="Reseau Entreprendre Occitanie Méditerranée" userId="b5c2c408-1cf4-4fba-b6ee-133449e6babe" providerId="ADAL" clId="{5E3F21FE-89C4-0242-9CE6-2FA4705F257B}" dt="2022-06-07T16:13:18.033" v="1887" actId="6549"/>
          <ac:spMkLst>
            <pc:docMk/>
            <pc:sldMk cId="858762802" sldId="602"/>
            <ac:spMk id="9" creationId="{1C58FB11-7FC5-8447-8559-E0E9525268FF}"/>
          </ac:spMkLst>
        </pc:spChg>
        <pc:graphicFrameChg chg="del">
          <ac:chgData name="Reseau Entreprendre Occitanie Méditerranée" userId="b5c2c408-1cf4-4fba-b6ee-133449e6babe" providerId="ADAL" clId="{5E3F21FE-89C4-0242-9CE6-2FA4705F257B}" dt="2022-06-07T16:13:26.159" v="1888" actId="478"/>
          <ac:graphicFrameMkLst>
            <pc:docMk/>
            <pc:sldMk cId="858762802" sldId="602"/>
            <ac:graphicFrameMk id="6" creationId="{B25E32C8-D0B5-7C22-E5FA-04898CD4C10D}"/>
          </ac:graphicFrameMkLst>
        </pc:graphicFrameChg>
      </pc:sldChg>
      <pc:sldChg chg="delSp add del mod">
        <pc:chgData name="Reseau Entreprendre Occitanie Méditerranée" userId="b5c2c408-1cf4-4fba-b6ee-133449e6babe" providerId="ADAL" clId="{5E3F21FE-89C4-0242-9CE6-2FA4705F257B}" dt="2022-06-07T16:15:40.322" v="1910" actId="2696"/>
        <pc:sldMkLst>
          <pc:docMk/>
          <pc:sldMk cId="1586883865" sldId="603"/>
        </pc:sldMkLst>
        <pc:picChg chg="del">
          <ac:chgData name="Reseau Entreprendre Occitanie Méditerranée" userId="b5c2c408-1cf4-4fba-b6ee-133449e6babe" providerId="ADAL" clId="{5E3F21FE-89C4-0242-9CE6-2FA4705F257B}" dt="2022-06-07T16:15:35.441" v="1906" actId="478"/>
          <ac:picMkLst>
            <pc:docMk/>
            <pc:sldMk cId="1586883865" sldId="603"/>
            <ac:picMk id="13" creationId="{E913DB76-697E-CAB5-751D-BCA79B1CA7C1}"/>
          </ac:picMkLst>
        </pc:picChg>
        <pc:picChg chg="del">
          <ac:chgData name="Reseau Entreprendre Occitanie Méditerranée" userId="b5c2c408-1cf4-4fba-b6ee-133449e6babe" providerId="ADAL" clId="{5E3F21FE-89C4-0242-9CE6-2FA4705F257B}" dt="2022-06-07T16:15:37.219" v="1909" actId="478"/>
          <ac:picMkLst>
            <pc:docMk/>
            <pc:sldMk cId="1586883865" sldId="603"/>
            <ac:picMk id="15" creationId="{5DD54554-EDC1-B08B-5B5B-4FBF54308B70}"/>
          </ac:picMkLst>
        </pc:picChg>
        <pc:picChg chg="del">
          <ac:chgData name="Reseau Entreprendre Occitanie Méditerranée" userId="b5c2c408-1cf4-4fba-b6ee-133449e6babe" providerId="ADAL" clId="{5E3F21FE-89C4-0242-9CE6-2FA4705F257B}" dt="2022-06-07T16:15:33.760" v="1903" actId="478"/>
          <ac:picMkLst>
            <pc:docMk/>
            <pc:sldMk cId="1586883865" sldId="603"/>
            <ac:picMk id="17" creationId="{908F2EFA-4EE3-1624-3168-BCD3C2F58711}"/>
          </ac:picMkLst>
        </pc:picChg>
        <pc:picChg chg="del">
          <ac:chgData name="Reseau Entreprendre Occitanie Méditerranée" userId="b5c2c408-1cf4-4fba-b6ee-133449e6babe" providerId="ADAL" clId="{5E3F21FE-89C4-0242-9CE6-2FA4705F257B}" dt="2022-06-07T16:15:36.672" v="1908" actId="478"/>
          <ac:picMkLst>
            <pc:docMk/>
            <pc:sldMk cId="1586883865" sldId="603"/>
            <ac:picMk id="19" creationId="{10D12A88-4AAE-4FEA-11D8-78082ED363F4}"/>
          </ac:picMkLst>
        </pc:picChg>
        <pc:picChg chg="del">
          <ac:chgData name="Reseau Entreprendre Occitanie Méditerranée" userId="b5c2c408-1cf4-4fba-b6ee-133449e6babe" providerId="ADAL" clId="{5E3F21FE-89C4-0242-9CE6-2FA4705F257B}" dt="2022-06-07T16:15:34.297" v="1904" actId="478"/>
          <ac:picMkLst>
            <pc:docMk/>
            <pc:sldMk cId="1586883865" sldId="603"/>
            <ac:picMk id="21" creationId="{EE3EC994-CD91-EA2F-863E-042388D77B07}"/>
          </ac:picMkLst>
        </pc:picChg>
        <pc:picChg chg="del">
          <ac:chgData name="Reseau Entreprendre Occitanie Méditerranée" userId="b5c2c408-1cf4-4fba-b6ee-133449e6babe" providerId="ADAL" clId="{5E3F21FE-89C4-0242-9CE6-2FA4705F257B}" dt="2022-06-07T16:15:33.032" v="1902" actId="478"/>
          <ac:picMkLst>
            <pc:docMk/>
            <pc:sldMk cId="1586883865" sldId="603"/>
            <ac:picMk id="23" creationId="{8B8654B4-6757-2DEF-8FFD-7AEB37D6B11C}"/>
          </ac:picMkLst>
        </pc:picChg>
        <pc:picChg chg="del">
          <ac:chgData name="Reseau Entreprendre Occitanie Méditerranée" userId="b5c2c408-1cf4-4fba-b6ee-133449e6babe" providerId="ADAL" clId="{5E3F21FE-89C4-0242-9CE6-2FA4705F257B}" dt="2022-06-07T16:15:36.124" v="1907" actId="478"/>
          <ac:picMkLst>
            <pc:docMk/>
            <pc:sldMk cId="1586883865" sldId="603"/>
            <ac:picMk id="25" creationId="{6E626C80-C0FB-D71A-7025-998D207F8A4A}"/>
          </ac:picMkLst>
        </pc:picChg>
        <pc:picChg chg="del">
          <ac:chgData name="Reseau Entreprendre Occitanie Méditerranée" userId="b5c2c408-1cf4-4fba-b6ee-133449e6babe" providerId="ADAL" clId="{5E3F21FE-89C4-0242-9CE6-2FA4705F257B}" dt="2022-06-07T16:15:34.697" v="1905" actId="478"/>
          <ac:picMkLst>
            <pc:docMk/>
            <pc:sldMk cId="1586883865" sldId="603"/>
            <ac:picMk id="27" creationId="{9C6105FA-2A01-EC1D-DEED-60E1B5B92130}"/>
          </ac:picMkLst>
        </pc:picChg>
      </pc:sldChg>
      <pc:sldChg chg="addSp delSp modSp add mod">
        <pc:chgData name="Reseau Entreprendre Occitanie Méditerranée" userId="b5c2c408-1cf4-4fba-b6ee-133449e6babe" providerId="ADAL" clId="{5E3F21FE-89C4-0242-9CE6-2FA4705F257B}" dt="2022-06-07T16:16:34.678" v="1951" actId="20577"/>
        <pc:sldMkLst>
          <pc:docMk/>
          <pc:sldMk cId="1857656070" sldId="603"/>
        </pc:sldMkLst>
        <pc:spChg chg="add mod">
          <ac:chgData name="Reseau Entreprendre Occitanie Méditerranée" userId="b5c2c408-1cf4-4fba-b6ee-133449e6babe" providerId="ADAL" clId="{5E3F21FE-89C4-0242-9CE6-2FA4705F257B}" dt="2022-06-07T16:16:27.792" v="1949" actId="20577"/>
          <ac:spMkLst>
            <pc:docMk/>
            <pc:sldMk cId="1857656070" sldId="603"/>
            <ac:spMk id="6" creationId="{B56A195C-DA1F-5D15-1362-610444BA1BC8}"/>
          </ac:spMkLst>
        </pc:spChg>
        <pc:spChg chg="mod">
          <ac:chgData name="Reseau Entreprendre Occitanie Méditerranée" userId="b5c2c408-1cf4-4fba-b6ee-133449e6babe" providerId="ADAL" clId="{5E3F21FE-89C4-0242-9CE6-2FA4705F257B}" dt="2022-06-07T16:16:34.678" v="1951" actId="20577"/>
          <ac:spMkLst>
            <pc:docMk/>
            <pc:sldMk cId="1857656070" sldId="603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5E3F21FE-89C4-0242-9CE6-2FA4705F257B}" dt="2022-06-07T16:15:57.949" v="1932" actId="478"/>
          <ac:spMkLst>
            <pc:docMk/>
            <pc:sldMk cId="1857656070" sldId="603"/>
            <ac:spMk id="11" creationId="{DB53B249-8747-8688-BAEF-5555652B5814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7T16:17:47.626" v="1967"/>
        <pc:sldMkLst>
          <pc:docMk/>
          <pc:sldMk cId="718292440" sldId="604"/>
        </pc:sldMkLst>
        <pc:spChg chg="del">
          <ac:chgData name="Reseau Entreprendre Occitanie Méditerranée" userId="b5c2c408-1cf4-4fba-b6ee-133449e6babe" providerId="ADAL" clId="{5E3F21FE-89C4-0242-9CE6-2FA4705F257B}" dt="2022-06-07T16:16:53.592" v="1964" actId="478"/>
          <ac:spMkLst>
            <pc:docMk/>
            <pc:sldMk cId="718292440" sldId="604"/>
            <ac:spMk id="6" creationId="{B56A195C-DA1F-5D15-1362-610444BA1BC8}"/>
          </ac:spMkLst>
        </pc:spChg>
        <pc:spChg chg="add mod">
          <ac:chgData name="Reseau Entreprendre Occitanie Méditerranée" userId="b5c2c408-1cf4-4fba-b6ee-133449e6babe" providerId="ADAL" clId="{5E3F21FE-89C4-0242-9CE6-2FA4705F257B}" dt="2022-06-07T16:17:47.626" v="1967"/>
          <ac:spMkLst>
            <pc:docMk/>
            <pc:sldMk cId="718292440" sldId="604"/>
            <ac:spMk id="7" creationId="{34817C1A-FF64-539E-B3E0-2C40D9C88F26}"/>
          </ac:spMkLst>
        </pc:spChg>
        <pc:spChg chg="mod">
          <ac:chgData name="Reseau Entreprendre Occitanie Méditerranée" userId="b5c2c408-1cf4-4fba-b6ee-133449e6babe" providerId="ADAL" clId="{5E3F21FE-89C4-0242-9CE6-2FA4705F257B}" dt="2022-06-07T16:16:49.681" v="1963" actId="20577"/>
          <ac:spMkLst>
            <pc:docMk/>
            <pc:sldMk cId="718292440" sldId="604"/>
            <ac:spMk id="9" creationId="{1C58FB11-7FC5-8447-8559-E0E9525268FF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7T16:19:16.771" v="2012" actId="20577"/>
        <pc:sldMkLst>
          <pc:docMk/>
          <pc:sldMk cId="758808495" sldId="605"/>
        </pc:sldMkLst>
        <pc:spChg chg="add del mod">
          <ac:chgData name="Reseau Entreprendre Occitanie Méditerranée" userId="b5c2c408-1cf4-4fba-b6ee-133449e6babe" providerId="ADAL" clId="{5E3F21FE-89C4-0242-9CE6-2FA4705F257B}" dt="2022-06-07T16:18:38.762" v="1993" actId="478"/>
          <ac:spMkLst>
            <pc:docMk/>
            <pc:sldMk cId="758808495" sldId="605"/>
            <ac:spMk id="6" creationId="{BD4AFD5C-8096-0630-828C-3A1F37FFD613}"/>
          </ac:spMkLst>
        </pc:spChg>
        <pc:spChg chg="del">
          <ac:chgData name="Reseau Entreprendre Occitanie Méditerranée" userId="b5c2c408-1cf4-4fba-b6ee-133449e6babe" providerId="ADAL" clId="{5E3F21FE-89C4-0242-9CE6-2FA4705F257B}" dt="2022-06-07T16:18:03.157" v="1982" actId="478"/>
          <ac:spMkLst>
            <pc:docMk/>
            <pc:sldMk cId="758808495" sldId="605"/>
            <ac:spMk id="7" creationId="{34817C1A-FF64-539E-B3E0-2C40D9C88F26}"/>
          </ac:spMkLst>
        </pc:spChg>
        <pc:spChg chg="mod">
          <ac:chgData name="Reseau Entreprendre Occitanie Méditerranée" userId="b5c2c408-1cf4-4fba-b6ee-133449e6babe" providerId="ADAL" clId="{5E3F21FE-89C4-0242-9CE6-2FA4705F257B}" dt="2022-06-07T16:18:35.130" v="1992" actId="20577"/>
          <ac:spMkLst>
            <pc:docMk/>
            <pc:sldMk cId="758808495" sldId="605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7T16:19:16.771" v="2012" actId="20577"/>
          <ac:spMkLst>
            <pc:docMk/>
            <pc:sldMk cId="758808495" sldId="605"/>
            <ac:spMk id="10" creationId="{E50F9799-9DE4-F377-DE5F-9FA4DC32ED91}"/>
          </ac:spMkLst>
        </pc:spChg>
      </pc:sldChg>
      <pc:sldChg chg="add">
        <pc:chgData name="Reseau Entreprendre Occitanie Méditerranée" userId="b5c2c408-1cf4-4fba-b6ee-133449e6babe" providerId="ADAL" clId="{5E3F21FE-89C4-0242-9CE6-2FA4705F257B}" dt="2022-06-07T16:18:27.981" v="1985"/>
        <pc:sldMkLst>
          <pc:docMk/>
          <pc:sldMk cId="1421949433" sldId="606"/>
        </pc:sldMkLst>
      </pc:sldChg>
      <pc:sldChg chg="addSp delSp modSp add mod">
        <pc:chgData name="Reseau Entreprendre Occitanie Méditerranée" userId="b5c2c408-1cf4-4fba-b6ee-133449e6babe" providerId="ADAL" clId="{5E3F21FE-89C4-0242-9CE6-2FA4705F257B}" dt="2022-06-07T16:25:27.262" v="2047" actId="20577"/>
        <pc:sldMkLst>
          <pc:docMk/>
          <pc:sldMk cId="264964035" sldId="607"/>
        </pc:sldMkLst>
        <pc:spChg chg="add del mod">
          <ac:chgData name="Reseau Entreprendre Occitanie Méditerranée" userId="b5c2c408-1cf4-4fba-b6ee-133449e6babe" providerId="ADAL" clId="{5E3F21FE-89C4-0242-9CE6-2FA4705F257B}" dt="2022-06-07T16:24:55.188" v="2040" actId="478"/>
          <ac:spMkLst>
            <pc:docMk/>
            <pc:sldMk cId="264964035" sldId="607"/>
            <ac:spMk id="6" creationId="{A9BB1677-7E92-EA0F-8C12-03801EC937AF}"/>
          </ac:spMkLst>
        </pc:spChg>
        <pc:spChg chg="add mod">
          <ac:chgData name="Reseau Entreprendre Occitanie Méditerranée" userId="b5c2c408-1cf4-4fba-b6ee-133449e6babe" providerId="ADAL" clId="{5E3F21FE-89C4-0242-9CE6-2FA4705F257B}" dt="2022-06-07T16:25:27.262" v="2047" actId="20577"/>
          <ac:spMkLst>
            <pc:docMk/>
            <pc:sldMk cId="264964035" sldId="607"/>
            <ac:spMk id="7" creationId="{CD26B011-9987-947C-24ED-4AAC0DEC1F14}"/>
          </ac:spMkLst>
        </pc:spChg>
        <pc:spChg chg="mod">
          <ac:chgData name="Reseau Entreprendre Occitanie Méditerranée" userId="b5c2c408-1cf4-4fba-b6ee-133449e6babe" providerId="ADAL" clId="{5E3F21FE-89C4-0242-9CE6-2FA4705F257B}" dt="2022-06-07T16:24:49.234" v="2039" actId="20577"/>
          <ac:spMkLst>
            <pc:docMk/>
            <pc:sldMk cId="264964035" sldId="607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5E3F21FE-89C4-0242-9CE6-2FA4705F257B}" dt="2022-06-07T16:22:53.954" v="2021" actId="478"/>
          <ac:spMkLst>
            <pc:docMk/>
            <pc:sldMk cId="264964035" sldId="607"/>
            <ac:spMk id="10" creationId="{E50F9799-9DE4-F377-DE5F-9FA4DC32ED91}"/>
          </ac:spMkLst>
        </pc:spChg>
      </pc:sldChg>
      <pc:sldChg chg="add">
        <pc:chgData name="Reseau Entreprendre Occitanie Méditerranée" userId="b5c2c408-1cf4-4fba-b6ee-133449e6babe" providerId="ADAL" clId="{5E3F21FE-89C4-0242-9CE6-2FA4705F257B}" dt="2022-06-07T16:23:55.921" v="2036"/>
        <pc:sldMkLst>
          <pc:docMk/>
          <pc:sldMk cId="433980035" sldId="608"/>
        </pc:sldMkLst>
      </pc:sldChg>
      <pc:sldChg chg="addSp delSp modSp add mod">
        <pc:chgData name="Reseau Entreprendre Occitanie Méditerranée" userId="b5c2c408-1cf4-4fba-b6ee-133449e6babe" providerId="ADAL" clId="{5E3F21FE-89C4-0242-9CE6-2FA4705F257B}" dt="2022-06-07T16:26:51.143" v="2071" actId="20577"/>
        <pc:sldMkLst>
          <pc:docMk/>
          <pc:sldMk cId="2040425868" sldId="609"/>
        </pc:sldMkLst>
        <pc:spChg chg="add mod">
          <ac:chgData name="Reseau Entreprendre Occitanie Méditerranée" userId="b5c2c408-1cf4-4fba-b6ee-133449e6babe" providerId="ADAL" clId="{5E3F21FE-89C4-0242-9CE6-2FA4705F257B}" dt="2022-06-07T16:26:51.143" v="2071" actId="20577"/>
          <ac:spMkLst>
            <pc:docMk/>
            <pc:sldMk cId="2040425868" sldId="609"/>
            <ac:spMk id="6" creationId="{4CD80B68-4528-1D3F-EA7E-7873309F4711}"/>
          </ac:spMkLst>
        </pc:spChg>
        <pc:spChg chg="del">
          <ac:chgData name="Reseau Entreprendre Occitanie Méditerranée" userId="b5c2c408-1cf4-4fba-b6ee-133449e6babe" providerId="ADAL" clId="{5E3F21FE-89C4-0242-9CE6-2FA4705F257B}" dt="2022-06-07T16:26:28.940" v="2055" actId="478"/>
          <ac:spMkLst>
            <pc:docMk/>
            <pc:sldMk cId="2040425868" sldId="609"/>
            <ac:spMk id="7" creationId="{CD26B011-9987-947C-24ED-4AAC0DEC1F14}"/>
          </ac:spMkLst>
        </pc:spChg>
        <pc:spChg chg="mod">
          <ac:chgData name="Reseau Entreprendre Occitanie Méditerranée" userId="b5c2c408-1cf4-4fba-b6ee-133449e6babe" providerId="ADAL" clId="{5E3F21FE-89C4-0242-9CE6-2FA4705F257B}" dt="2022-06-07T16:26:23.728" v="2054" actId="20577"/>
          <ac:spMkLst>
            <pc:docMk/>
            <pc:sldMk cId="2040425868" sldId="609"/>
            <ac:spMk id="9" creationId="{1C58FB11-7FC5-8447-8559-E0E9525268FF}"/>
          </ac:spMkLst>
        </pc:spChg>
      </pc:sldChg>
      <pc:sldChg chg="addSp delSp modSp add mod ord">
        <pc:chgData name="Reseau Entreprendre Occitanie Méditerranée" userId="b5c2c408-1cf4-4fba-b6ee-133449e6babe" providerId="ADAL" clId="{5E3F21FE-89C4-0242-9CE6-2FA4705F257B}" dt="2022-06-07T16:27:52.213" v="2094" actId="20578"/>
        <pc:sldMkLst>
          <pc:docMk/>
          <pc:sldMk cId="894587508" sldId="610"/>
        </pc:sldMkLst>
        <pc:spChg chg="del">
          <ac:chgData name="Reseau Entreprendre Occitanie Méditerranée" userId="b5c2c408-1cf4-4fba-b6ee-133449e6babe" providerId="ADAL" clId="{5E3F21FE-89C4-0242-9CE6-2FA4705F257B}" dt="2022-06-07T16:27:06.190" v="2077" actId="478"/>
          <ac:spMkLst>
            <pc:docMk/>
            <pc:sldMk cId="894587508" sldId="610"/>
            <ac:spMk id="6" creationId="{4CD80B68-4528-1D3F-EA7E-7873309F4711}"/>
          </ac:spMkLst>
        </pc:spChg>
        <pc:spChg chg="add mod">
          <ac:chgData name="Reseau Entreprendre Occitanie Méditerranée" userId="b5c2c408-1cf4-4fba-b6ee-133449e6babe" providerId="ADAL" clId="{5E3F21FE-89C4-0242-9CE6-2FA4705F257B}" dt="2022-06-07T16:27:25.296" v="2087" actId="20577"/>
          <ac:spMkLst>
            <pc:docMk/>
            <pc:sldMk cId="894587508" sldId="610"/>
            <ac:spMk id="7" creationId="{94317889-576B-5DAE-FB99-4BE5D8D1365F}"/>
          </ac:spMkLst>
        </pc:spChg>
        <pc:spChg chg="mod">
          <ac:chgData name="Reseau Entreprendre Occitanie Méditerranée" userId="b5c2c408-1cf4-4fba-b6ee-133449e6babe" providerId="ADAL" clId="{5E3F21FE-89C4-0242-9CE6-2FA4705F257B}" dt="2022-06-07T16:27:03.163" v="2076" actId="20577"/>
          <ac:spMkLst>
            <pc:docMk/>
            <pc:sldMk cId="894587508" sldId="610"/>
            <ac:spMk id="9" creationId="{1C58FB11-7FC5-8447-8559-E0E9525268FF}"/>
          </ac:spMkLst>
        </pc:spChg>
      </pc:sldChg>
      <pc:sldChg chg="addSp delSp modSp add mod">
        <pc:chgData name="Reseau Entreprendre Occitanie Méditerranée" userId="b5c2c408-1cf4-4fba-b6ee-133449e6babe" providerId="ADAL" clId="{5E3F21FE-89C4-0242-9CE6-2FA4705F257B}" dt="2022-06-07T16:28:05.358" v="2097" actId="1076"/>
        <pc:sldMkLst>
          <pc:docMk/>
          <pc:sldMk cId="1703882828" sldId="611"/>
        </pc:sldMkLst>
        <pc:spChg chg="add mod">
          <ac:chgData name="Reseau Entreprendre Occitanie Méditerranée" userId="b5c2c408-1cf4-4fba-b6ee-133449e6babe" providerId="ADAL" clId="{5E3F21FE-89C4-0242-9CE6-2FA4705F257B}" dt="2022-06-07T16:28:05.358" v="2097" actId="1076"/>
          <ac:spMkLst>
            <pc:docMk/>
            <pc:sldMk cId="1703882828" sldId="611"/>
            <ac:spMk id="6" creationId="{E9E6E388-FFF9-AAD2-B1BA-39F99EF50147}"/>
          </ac:spMkLst>
        </pc:spChg>
        <pc:spChg chg="del">
          <ac:chgData name="Reseau Entreprendre Occitanie Méditerranée" userId="b5c2c408-1cf4-4fba-b6ee-133449e6babe" providerId="ADAL" clId="{5E3F21FE-89C4-0242-9CE6-2FA4705F257B}" dt="2022-06-07T16:28:02.560" v="2095" actId="478"/>
          <ac:spMkLst>
            <pc:docMk/>
            <pc:sldMk cId="1703882828" sldId="611"/>
            <ac:spMk id="7" creationId="{94317889-576B-5DAE-FB99-4BE5D8D1365F}"/>
          </ac:spMkLst>
        </pc:spChg>
        <pc:spChg chg="mod">
          <ac:chgData name="Reseau Entreprendre Occitanie Méditerranée" userId="b5c2c408-1cf4-4fba-b6ee-133449e6babe" providerId="ADAL" clId="{5E3F21FE-89C4-0242-9CE6-2FA4705F257B}" dt="2022-06-07T16:27:44.382" v="2093" actId="20577"/>
          <ac:spMkLst>
            <pc:docMk/>
            <pc:sldMk cId="1703882828" sldId="611"/>
            <ac:spMk id="9" creationId="{1C58FB11-7FC5-8447-8559-E0E9525268FF}"/>
          </ac:spMkLst>
        </pc:spChg>
      </pc:sldChg>
      <pc:sldMasterChg chg="delSldLayout">
        <pc:chgData name="Reseau Entreprendre Occitanie Méditerranée" userId="b5c2c408-1cf4-4fba-b6ee-133449e6babe" providerId="ADAL" clId="{5E3F21FE-89C4-0242-9CE6-2FA4705F257B}" dt="2022-06-07T16:28:07.532" v="2098" actId="2696"/>
        <pc:sldMasterMkLst>
          <pc:docMk/>
          <pc:sldMasterMk cId="3005458184" sldId="2147483648"/>
        </pc:sldMasterMkLst>
        <pc:sldLayoutChg chg="del">
          <pc:chgData name="Reseau Entreprendre Occitanie Méditerranée" userId="b5c2c408-1cf4-4fba-b6ee-133449e6babe" providerId="ADAL" clId="{5E3F21FE-89C4-0242-9CE6-2FA4705F257B}" dt="2022-06-02T16:25:42.319" v="396" actId="2696"/>
          <pc:sldLayoutMkLst>
            <pc:docMk/>
            <pc:sldMasterMk cId="3005458184" sldId="2147483648"/>
            <pc:sldLayoutMk cId="2924815733" sldId="2147483664"/>
          </pc:sldLayoutMkLst>
        </pc:sldLayoutChg>
        <pc:sldLayoutChg chg="del">
          <pc:chgData name="Reseau Entreprendre Occitanie Méditerranée" userId="b5c2c408-1cf4-4fba-b6ee-133449e6babe" providerId="ADAL" clId="{5E3F21FE-89C4-0242-9CE6-2FA4705F257B}" dt="2022-06-07T16:28:07.532" v="2098" actId="2696"/>
          <pc:sldLayoutMkLst>
            <pc:docMk/>
            <pc:sldMasterMk cId="3005458184" sldId="2147483648"/>
            <pc:sldLayoutMk cId="3043813152" sldId="2147483665"/>
          </pc:sldLayoutMkLst>
        </pc:sldLayoutChg>
      </pc:sldMasterChg>
    </pc:docChg>
  </pc:docChgLst>
  <pc:docChgLst>
    <pc:chgData name="Reseau Entreprendre Occitanie Méditerranée" userId="b5c2c408-1cf4-4fba-b6ee-133449e6babe" providerId="ADAL" clId="{5D2F7816-72A7-0742-B3DB-6149BAACBC3E}"/>
    <pc:docChg chg="undo custSel addSld delSld modSld sldOrd">
      <pc:chgData name="Reseau Entreprendre Occitanie Méditerranée" userId="b5c2c408-1cf4-4fba-b6ee-133449e6babe" providerId="ADAL" clId="{5D2F7816-72A7-0742-B3DB-6149BAACBC3E}" dt="2023-01-30T13:48:42.770" v="1611" actId="20577"/>
      <pc:docMkLst>
        <pc:docMk/>
      </pc:docMkLst>
      <pc:sldChg chg="delSp modSp add del mod modShow">
        <pc:chgData name="Reseau Entreprendre Occitanie Méditerranée" userId="b5c2c408-1cf4-4fba-b6ee-133449e6babe" providerId="ADAL" clId="{5D2F7816-72A7-0742-B3DB-6149BAACBC3E}" dt="2023-01-26T10:00:46.409" v="920" actId="2696"/>
        <pc:sldMkLst>
          <pc:docMk/>
          <pc:sldMk cId="3175720308" sldId="267"/>
        </pc:sldMkLst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6" creationId="{94BD9B66-882B-E04E-8F57-114FB84F068A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7" creationId="{26FD8173-61AA-4C47-869B-D2C15D5F56E7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9" creationId="{162C5AC0-7C2F-AF4D-A943-F165AE877BF1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10" creationId="{46374561-5063-CB40-B99A-6ED1B9B664E6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11" creationId="{747D15DF-D44A-E947-9DF8-4898F2D11505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12" creationId="{8C39E332-EF8F-2047-8A9D-4C984F0C71FB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14" creationId="{ED043F94-9D93-9D41-97B5-266B3BC1CE39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15" creationId="{32CA9D76-99B8-1548-9D61-981A14E69895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16" creationId="{1BB61DFC-3B37-A045-8F22-C477B2C211E7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20" creationId="{FE359122-F375-1543-829B-8D93B8709498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21" creationId="{0DC08157-19ED-8D44-9C66-6381DB10ABDC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22" creationId="{EA4CEBA1-9893-3A4F-8941-49EB60D1E99B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24" creationId="{0DDA7F45-4A10-4643-9580-815FEB10E10E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25" creationId="{FBFC35E0-FE14-E842-A829-A9256C414D2F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35" creationId="{9C9E2F34-AE78-3B4D-AE17-DEBB0B37536A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38" creationId="{DBD299F7-DD7F-9B43-B1A0-9DEDBB53E117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39" creationId="{00400EED-2A83-0842-9318-C827C481D7A6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42" creationId="{10FF6C22-A979-4888-81A8-83643D8DB66B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43" creationId="{B7D8916E-B120-4E89-AA0B-10DD23AF448F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45" creationId="{CA11743B-0132-EE4D-9965-04E33AFE820B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46" creationId="{509D6777-EC8F-0F49-B5F0-C613D4A377DA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47" creationId="{7CD92E18-AF16-2E4E-8385-2F43C2920775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00:34.379" v="917" actId="21"/>
          <ac:spMkLst>
            <pc:docMk/>
            <pc:sldMk cId="3175720308" sldId="267"/>
            <ac:spMk id="48" creationId="{671D0FB5-B983-3043-B5A1-9F4602C39AAB}"/>
          </ac:spMkLst>
        </pc:sp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4" creationId="{C8ECDA85-EC6A-7943-8BB3-B2A30DD4DCA2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5" creationId="{95B1309D-7B53-5F4A-9681-B968EFBBB770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18" creationId="{9961E51C-6685-D04C-8D4C-732B8C4FC677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19" creationId="{AEA1E9E2-0252-2C44-8590-676D6B43192E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28" creationId="{74BED4A0-F81B-4047-8DEF-6A4C39AD9E6B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29" creationId="{5C169218-BD63-944A-84BF-F58879BBBBEF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30" creationId="{3F9CCAFE-E7EE-874B-AA68-0C3E9382B937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31" creationId="{142300F3-F061-5348-8D2D-3DAA50FE2159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0:34.379" v="917" actId="21"/>
          <ac:picMkLst>
            <pc:docMk/>
            <pc:sldMk cId="3175720308" sldId="267"/>
            <ac:picMk id="40" creationId="{F8277078-310A-0C49-8577-8A7A782C9187}"/>
          </ac:picMkLst>
        </pc:picChg>
        <pc:cxnChg chg="del">
          <ac:chgData name="Reseau Entreprendre Occitanie Méditerranée" userId="b5c2c408-1cf4-4fba-b6ee-133449e6babe" providerId="ADAL" clId="{5D2F7816-72A7-0742-B3DB-6149BAACBC3E}" dt="2023-01-26T10:00:34.379" v="917" actId="21"/>
          <ac:cxnSpMkLst>
            <pc:docMk/>
            <pc:sldMk cId="3175720308" sldId="267"/>
            <ac:cxnSpMk id="13" creationId="{3AE08CE0-1ECD-9B46-9AF2-76FD366DA4C8}"/>
          </ac:cxnSpMkLst>
        </pc:cxnChg>
        <pc:cxnChg chg="del">
          <ac:chgData name="Reseau Entreprendre Occitanie Méditerranée" userId="b5c2c408-1cf4-4fba-b6ee-133449e6babe" providerId="ADAL" clId="{5D2F7816-72A7-0742-B3DB-6149BAACBC3E}" dt="2023-01-26T10:00:34.379" v="917" actId="21"/>
          <ac:cxnSpMkLst>
            <pc:docMk/>
            <pc:sldMk cId="3175720308" sldId="267"/>
            <ac:cxnSpMk id="27" creationId="{7B3EFF3C-D42B-274B-A6B7-1194E229D63D}"/>
          </ac:cxnSpMkLst>
        </pc:cxnChg>
      </pc:sldChg>
      <pc:sldChg chg="modSp mod">
        <pc:chgData name="Reseau Entreprendre Occitanie Méditerranée" userId="b5c2c408-1cf4-4fba-b6ee-133449e6babe" providerId="ADAL" clId="{5D2F7816-72A7-0742-B3DB-6149BAACBC3E}" dt="2023-01-26T08:21:39.661" v="28" actId="20577"/>
        <pc:sldMkLst>
          <pc:docMk/>
          <pc:sldMk cId="3404926064" sldId="312"/>
        </pc:sldMkLst>
        <pc:spChg chg="mod">
          <ac:chgData name="Reseau Entreprendre Occitanie Méditerranée" userId="b5c2c408-1cf4-4fba-b6ee-133449e6babe" providerId="ADAL" clId="{5D2F7816-72A7-0742-B3DB-6149BAACBC3E}" dt="2023-01-26T08:21:39.661" v="28" actId="20577"/>
          <ac:spMkLst>
            <pc:docMk/>
            <pc:sldMk cId="3404926064" sldId="312"/>
            <ac:spMk id="10" creationId="{5A325583-84E4-1101-D904-CBA7A22F0299}"/>
          </ac:spMkLst>
        </pc:spChg>
        <pc:spChg chg="mod">
          <ac:chgData name="Reseau Entreprendre Occitanie Méditerranée" userId="b5c2c408-1cf4-4fba-b6ee-133449e6babe" providerId="ADAL" clId="{5D2F7816-72A7-0742-B3DB-6149BAACBC3E}" dt="2023-01-26T08:21:36.024" v="26" actId="20577"/>
          <ac:spMkLst>
            <pc:docMk/>
            <pc:sldMk cId="3404926064" sldId="312"/>
            <ac:spMk id="11" creationId="{F71919C3-4365-A46B-1155-C061DD0E1783}"/>
          </ac:spMkLst>
        </pc:spChg>
      </pc:sldChg>
      <pc:sldChg chg="modSp mod">
        <pc:chgData name="Reseau Entreprendre Occitanie Méditerranée" userId="b5c2c408-1cf4-4fba-b6ee-133449e6babe" providerId="ADAL" clId="{5D2F7816-72A7-0742-B3DB-6149BAACBC3E}" dt="2023-01-26T09:08:50.197" v="548" actId="20577"/>
        <pc:sldMkLst>
          <pc:docMk/>
          <pc:sldMk cId="1642116755" sldId="325"/>
        </pc:sldMkLst>
        <pc:spChg chg="mod">
          <ac:chgData name="Reseau Entreprendre Occitanie Méditerranée" userId="b5c2c408-1cf4-4fba-b6ee-133449e6babe" providerId="ADAL" clId="{5D2F7816-72A7-0742-B3DB-6149BAACBC3E}" dt="2023-01-26T09:02:57.599" v="474" actId="20577"/>
          <ac:spMkLst>
            <pc:docMk/>
            <pc:sldMk cId="1642116755" sldId="325"/>
            <ac:spMk id="14" creationId="{1829BA44-B477-4A93-ACEE-B6EEAA10F1D4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08:34.582" v="544" actId="20577"/>
          <ac:spMkLst>
            <pc:docMk/>
            <pc:sldMk cId="1642116755" sldId="325"/>
            <ac:spMk id="18" creationId="{76A5AFE7-6728-4976-82E5-CAB43DA076D5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03:30.088" v="497" actId="20577"/>
          <ac:spMkLst>
            <pc:docMk/>
            <pc:sldMk cId="1642116755" sldId="325"/>
            <ac:spMk id="25" creationId="{96A8FE74-A65B-DB4B-8733-B9E19314BF20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05:38.181" v="524" actId="20577"/>
          <ac:spMkLst>
            <pc:docMk/>
            <pc:sldMk cId="1642116755" sldId="325"/>
            <ac:spMk id="28" creationId="{1F36950B-5B74-0946-8796-49EB358F8C0D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03:13.802" v="478" actId="20577"/>
          <ac:spMkLst>
            <pc:docMk/>
            <pc:sldMk cId="1642116755" sldId="325"/>
            <ac:spMk id="29" creationId="{7468FCDB-5836-4A76-9D19-6F40B75BE530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08:50.197" v="548" actId="20577"/>
          <ac:spMkLst>
            <pc:docMk/>
            <pc:sldMk cId="1642116755" sldId="325"/>
            <ac:spMk id="30" creationId="{FB40A944-1B0A-41AB-8BF5-A04AF26FE48A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06:20.233" v="538" actId="20577"/>
          <ac:spMkLst>
            <pc:docMk/>
            <pc:sldMk cId="1642116755" sldId="325"/>
            <ac:spMk id="33" creationId="{0C766C4B-76D7-4B70-8121-423345B7ABCC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05:59.450" v="530" actId="20577"/>
          <ac:spMkLst>
            <pc:docMk/>
            <pc:sldMk cId="1642116755" sldId="325"/>
            <ac:spMk id="38" creationId="{13D235C1-5730-3B42-936B-6D5AD63DB49B}"/>
          </ac:spMkLst>
        </pc:spChg>
      </pc:sldChg>
      <pc:sldChg chg="modSp mod ord">
        <pc:chgData name="Reseau Entreprendre Occitanie Méditerranée" userId="b5c2c408-1cf4-4fba-b6ee-133449e6babe" providerId="ADAL" clId="{5D2F7816-72A7-0742-B3DB-6149BAACBC3E}" dt="2023-01-26T08:45:10.920" v="179" actId="20577"/>
        <pc:sldMkLst>
          <pc:docMk/>
          <pc:sldMk cId="2591374925" sldId="337"/>
        </pc:sldMkLst>
        <pc:spChg chg="mod">
          <ac:chgData name="Reseau Entreprendre Occitanie Méditerranée" userId="b5c2c408-1cf4-4fba-b6ee-133449e6babe" providerId="ADAL" clId="{5D2F7816-72A7-0742-B3DB-6149BAACBC3E}" dt="2023-01-26T08:45:10.920" v="179" actId="20577"/>
          <ac:spMkLst>
            <pc:docMk/>
            <pc:sldMk cId="2591374925" sldId="337"/>
            <ac:spMk id="9" creationId="{109950E6-69EA-234C-BE37-8D561290AA2C}"/>
          </ac:spMkLst>
        </pc:spChg>
      </pc:sldChg>
      <pc:sldChg chg="del">
        <pc:chgData name="Reseau Entreprendre Occitanie Méditerranée" userId="b5c2c408-1cf4-4fba-b6ee-133449e6babe" providerId="ADAL" clId="{5D2F7816-72A7-0742-B3DB-6149BAACBC3E}" dt="2023-01-26T08:21:44.384" v="29" actId="2696"/>
        <pc:sldMkLst>
          <pc:docMk/>
          <pc:sldMk cId="1607817758" sldId="352"/>
        </pc:sldMkLst>
      </pc:sldChg>
      <pc:sldChg chg="addSp delSp modSp mod ord">
        <pc:chgData name="Reseau Entreprendre Occitanie Méditerranée" userId="b5c2c408-1cf4-4fba-b6ee-133449e6babe" providerId="ADAL" clId="{5D2F7816-72A7-0742-B3DB-6149BAACBC3E}" dt="2023-01-30T09:59:03.700" v="1604" actId="20577"/>
        <pc:sldMkLst>
          <pc:docMk/>
          <pc:sldMk cId="3457375843" sldId="361"/>
        </pc:sldMkLst>
        <pc:spChg chg="mod">
          <ac:chgData name="Reseau Entreprendre Occitanie Méditerranée" userId="b5c2c408-1cf4-4fba-b6ee-133449e6babe" providerId="ADAL" clId="{5D2F7816-72A7-0742-B3DB-6149BAACBC3E}" dt="2023-01-26T08:38:48.062" v="65" actId="20577"/>
          <ac:spMkLst>
            <pc:docMk/>
            <pc:sldMk cId="3457375843" sldId="361"/>
            <ac:spMk id="9" creationId="{1C58FB11-7FC5-8447-8559-E0E9525268FF}"/>
          </ac:spMkLst>
        </pc:spChg>
        <pc:spChg chg="mod">
          <ac:chgData name="Reseau Entreprendre Occitanie Méditerranée" userId="b5c2c408-1cf4-4fba-b6ee-133449e6babe" providerId="ADAL" clId="{5D2F7816-72A7-0742-B3DB-6149BAACBC3E}" dt="2023-01-30T09:59:03.700" v="1604" actId="20577"/>
          <ac:spMkLst>
            <pc:docMk/>
            <pc:sldMk cId="3457375843" sldId="361"/>
            <ac:spMk id="28" creationId="{746C2253-B635-A929-0803-A7659602FAFB}"/>
          </ac:spMkLst>
        </pc:spChg>
        <pc:picChg chg="add del mod">
          <ac:chgData name="Reseau Entreprendre Occitanie Méditerranée" userId="b5c2c408-1cf4-4fba-b6ee-133449e6babe" providerId="ADAL" clId="{5D2F7816-72A7-0742-B3DB-6149BAACBC3E}" dt="2023-01-30T09:50:55.338" v="1539"/>
          <ac:picMkLst>
            <pc:docMk/>
            <pc:sldMk cId="3457375843" sldId="361"/>
            <ac:picMk id="3" creationId="{2B4163BB-C5A0-A168-2249-AC6BF001D798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30T09:51:46.667" v="1552" actId="478"/>
          <ac:picMkLst>
            <pc:docMk/>
            <pc:sldMk cId="3457375843" sldId="361"/>
            <ac:picMk id="5" creationId="{2CA1A82C-BCBD-2DFA-1C67-17785E421E5F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1:12.252" v="1545" actId="14100"/>
          <ac:picMkLst>
            <pc:docMk/>
            <pc:sldMk cId="3457375843" sldId="361"/>
            <ac:picMk id="6" creationId="{218A7EA0-196F-7254-B495-36B80AA6D0FB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1:48.764" v="1553" actId="1076"/>
          <ac:picMkLst>
            <pc:docMk/>
            <pc:sldMk cId="3457375843" sldId="361"/>
            <ac:picMk id="10" creationId="{48BB77F7-A88F-F298-70FB-BE662F55EB17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2:26.773" v="1558" actId="14100"/>
          <ac:picMkLst>
            <pc:docMk/>
            <pc:sldMk cId="3457375843" sldId="361"/>
            <ac:picMk id="13" creationId="{067CE841-1B68-62DE-6A1C-8F2DFB64F5B2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3:12.207" v="1563" actId="14100"/>
          <ac:picMkLst>
            <pc:docMk/>
            <pc:sldMk cId="3457375843" sldId="361"/>
            <ac:picMk id="15" creationId="{49391512-AEAA-7534-A57F-277523C40906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4:08.226" v="1567" actId="1076"/>
          <ac:picMkLst>
            <pc:docMk/>
            <pc:sldMk cId="3457375843" sldId="361"/>
            <ac:picMk id="17" creationId="{3EF22157-77EE-8673-C8B7-A71C0A17B9D8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5:00.975" v="1573" actId="14100"/>
          <ac:picMkLst>
            <pc:docMk/>
            <pc:sldMk cId="3457375843" sldId="361"/>
            <ac:picMk id="19" creationId="{E48D42AD-9ECE-0900-3C41-2D9015D0C7F0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5:36.015" v="1578" actId="14100"/>
          <ac:picMkLst>
            <pc:docMk/>
            <pc:sldMk cId="3457375843" sldId="361"/>
            <ac:picMk id="21" creationId="{6D50FD83-19DE-674A-60EE-1F489C5A04ED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6:10.842" v="1582" actId="14100"/>
          <ac:picMkLst>
            <pc:docMk/>
            <pc:sldMk cId="3457375843" sldId="361"/>
            <ac:picMk id="23" creationId="{0294C977-A0D4-9226-515F-41E24055B725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09:57:15.264" v="1586" actId="14100"/>
          <ac:picMkLst>
            <pc:docMk/>
            <pc:sldMk cId="3457375843" sldId="361"/>
            <ac:picMk id="25" creationId="{CF0DF049-E47E-453A-1FE4-9F8D372315BC}"/>
          </ac:picMkLst>
        </pc:picChg>
        <pc:picChg chg="add mod modCrop">
          <ac:chgData name="Reseau Entreprendre Occitanie Méditerranée" userId="b5c2c408-1cf4-4fba-b6ee-133449e6babe" providerId="ADAL" clId="{5D2F7816-72A7-0742-B3DB-6149BAACBC3E}" dt="2023-01-30T09:58:15.004" v="1601" actId="1037"/>
          <ac:picMkLst>
            <pc:docMk/>
            <pc:sldMk cId="3457375843" sldId="361"/>
            <ac:picMk id="27" creationId="{771676DD-1348-EE2D-928E-D0FB602804A1}"/>
          </ac:picMkLst>
        </pc:picChg>
        <pc:picChg chg="del">
          <ac:chgData name="Reseau Entreprendre Occitanie Méditerranée" userId="b5c2c408-1cf4-4fba-b6ee-133449e6babe" providerId="ADAL" clId="{5D2F7816-72A7-0742-B3DB-6149BAACBC3E}" dt="2023-01-30T09:50:40.913" v="1529" actId="478"/>
          <ac:picMkLst>
            <pc:docMk/>
            <pc:sldMk cId="3457375843" sldId="361"/>
            <ac:picMk id="31" creationId="{495F4EAA-EDAE-7C08-42C8-6770648CEAE5}"/>
          </ac:picMkLst>
        </pc:picChg>
        <pc:picChg chg="del">
          <ac:chgData name="Reseau Entreprendre Occitanie Méditerranée" userId="b5c2c408-1cf4-4fba-b6ee-133449e6babe" providerId="ADAL" clId="{5D2F7816-72A7-0742-B3DB-6149BAACBC3E}" dt="2023-01-30T09:50:37.472" v="1525" actId="478"/>
          <ac:picMkLst>
            <pc:docMk/>
            <pc:sldMk cId="3457375843" sldId="361"/>
            <ac:picMk id="34" creationId="{3C8798F2-5175-2211-FC84-D2CD789B368E}"/>
          </ac:picMkLst>
        </pc:picChg>
        <pc:picChg chg="del">
          <ac:chgData name="Reseau Entreprendre Occitanie Méditerranée" userId="b5c2c408-1cf4-4fba-b6ee-133449e6babe" providerId="ADAL" clId="{5D2F7816-72A7-0742-B3DB-6149BAACBC3E}" dt="2023-01-30T09:50:41.656" v="1530" actId="478"/>
          <ac:picMkLst>
            <pc:docMk/>
            <pc:sldMk cId="3457375843" sldId="361"/>
            <ac:picMk id="40" creationId="{B520B160-5209-A7DA-8DA3-F69ADE532DFE}"/>
          </ac:picMkLst>
        </pc:picChg>
        <pc:picChg chg="del">
          <ac:chgData name="Reseau Entreprendre Occitanie Méditerranée" userId="b5c2c408-1cf4-4fba-b6ee-133449e6babe" providerId="ADAL" clId="{5D2F7816-72A7-0742-B3DB-6149BAACBC3E}" dt="2023-01-30T09:50:39.224" v="1527" actId="478"/>
          <ac:picMkLst>
            <pc:docMk/>
            <pc:sldMk cId="3457375843" sldId="361"/>
            <ac:picMk id="43" creationId="{EB3BC505-A579-65E7-1F87-4F4CD0E1D731}"/>
          </ac:picMkLst>
        </pc:picChg>
        <pc:picChg chg="del">
          <ac:chgData name="Reseau Entreprendre Occitanie Méditerranée" userId="b5c2c408-1cf4-4fba-b6ee-133449e6babe" providerId="ADAL" clId="{5D2F7816-72A7-0742-B3DB-6149BAACBC3E}" dt="2023-01-30T09:50:38.439" v="1526" actId="478"/>
          <ac:picMkLst>
            <pc:docMk/>
            <pc:sldMk cId="3457375843" sldId="361"/>
            <ac:picMk id="45" creationId="{D9F74B30-2523-4FF4-32B9-E934EA265BB6}"/>
          </ac:picMkLst>
        </pc:picChg>
        <pc:picChg chg="del">
          <ac:chgData name="Reseau Entreprendre Occitanie Méditerranée" userId="b5c2c408-1cf4-4fba-b6ee-133449e6babe" providerId="ADAL" clId="{5D2F7816-72A7-0742-B3DB-6149BAACBC3E}" dt="2023-01-30T09:50:40.101" v="1528" actId="478"/>
          <ac:picMkLst>
            <pc:docMk/>
            <pc:sldMk cId="3457375843" sldId="361"/>
            <ac:picMk id="47" creationId="{37096D75-7481-64EC-154F-3BEAE6E5E49D}"/>
          </ac:picMkLst>
        </pc:picChg>
        <pc:picChg chg="del mod">
          <ac:chgData name="Reseau Entreprendre Occitanie Méditerranée" userId="b5c2c408-1cf4-4fba-b6ee-133449e6babe" providerId="ADAL" clId="{5D2F7816-72A7-0742-B3DB-6149BAACBC3E}" dt="2023-01-30T09:50:42.397" v="1531" actId="478"/>
          <ac:picMkLst>
            <pc:docMk/>
            <pc:sldMk cId="3457375843" sldId="361"/>
            <ac:picMk id="49" creationId="{777B5762-E3EB-3E07-F56D-B7050D3743A9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30T09:51:15.785" v="1546" actId="478"/>
          <ac:picMkLst>
            <pc:docMk/>
            <pc:sldMk cId="3457375843" sldId="361"/>
            <ac:picMk id="51" creationId="{356210DF-5770-0D69-6129-F6CCD6D3D5EA}"/>
          </ac:picMkLst>
        </pc:picChg>
        <pc:picChg chg="del">
          <ac:chgData name="Reseau Entreprendre Occitanie Méditerranée" userId="b5c2c408-1cf4-4fba-b6ee-133449e6babe" providerId="ADAL" clId="{5D2F7816-72A7-0742-B3DB-6149BAACBC3E}" dt="2023-01-30T09:50:36.552" v="1524" actId="478"/>
          <ac:picMkLst>
            <pc:docMk/>
            <pc:sldMk cId="3457375843" sldId="361"/>
            <ac:picMk id="53" creationId="{3F828E39-CDCC-7961-E3B8-4410B78E4222}"/>
          </ac:picMkLst>
        </pc:picChg>
      </pc:sldChg>
      <pc:sldChg chg="addSp delSp modSp mod">
        <pc:chgData name="Reseau Entreprendre Occitanie Méditerranée" userId="b5c2c408-1cf4-4fba-b6ee-133449e6babe" providerId="ADAL" clId="{5D2F7816-72A7-0742-B3DB-6149BAACBC3E}" dt="2023-01-26T09:40:19.839" v="760" actId="1036"/>
        <pc:sldMkLst>
          <pc:docMk/>
          <pc:sldMk cId="4172631530" sldId="362"/>
        </pc:sldMkLst>
        <pc:spChg chg="add del">
          <ac:chgData name="Reseau Entreprendre Occitanie Méditerranée" userId="b5c2c408-1cf4-4fba-b6ee-133449e6babe" providerId="ADAL" clId="{5D2F7816-72A7-0742-B3DB-6149BAACBC3E}" dt="2023-01-26T09:39:56.959" v="740" actId="22"/>
          <ac:spMkLst>
            <pc:docMk/>
            <pc:sldMk cId="4172631530" sldId="362"/>
            <ac:spMk id="4" creationId="{E4BCDE4B-2F2F-46F0-E96C-773EDA677433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33:24.312" v="731" actId="20577"/>
          <ac:spMkLst>
            <pc:docMk/>
            <pc:sldMk cId="4172631530" sldId="362"/>
            <ac:spMk id="7" creationId="{33F49930-90DF-00CB-4B8C-A867CB773E08}"/>
          </ac:spMkLst>
        </pc:spChg>
        <pc:graphicFrameChg chg="del modGraphic">
          <ac:chgData name="Reseau Entreprendre Occitanie Méditerranée" userId="b5c2c408-1cf4-4fba-b6ee-133449e6babe" providerId="ADAL" clId="{5D2F7816-72A7-0742-B3DB-6149BAACBC3E}" dt="2023-01-26T09:33:29.818" v="733" actId="478"/>
          <ac:graphicFrameMkLst>
            <pc:docMk/>
            <pc:sldMk cId="4172631530" sldId="362"/>
            <ac:graphicFrameMk id="6" creationId="{D19C382A-9A7E-9A86-7953-4A1A51100DA4}"/>
          </ac:graphicFrameMkLst>
        </pc:graphicFrameChg>
        <pc:picChg chg="add del mod">
          <ac:chgData name="Reseau Entreprendre Occitanie Méditerranée" userId="b5c2c408-1cf4-4fba-b6ee-133449e6babe" providerId="ADAL" clId="{5D2F7816-72A7-0742-B3DB-6149BAACBC3E}" dt="2023-01-26T09:39:48.291" v="737" actId="478"/>
          <ac:picMkLst>
            <pc:docMk/>
            <pc:sldMk cId="4172631530" sldId="362"/>
            <ac:picMk id="2" creationId="{723E280E-8863-9CA2-1C27-8B1D6D7BC2A3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40:19.839" v="760" actId="1036"/>
          <ac:picMkLst>
            <pc:docMk/>
            <pc:sldMk cId="4172631530" sldId="362"/>
            <ac:picMk id="5" creationId="{4488A10B-F6E5-2DD2-3F0A-44152BA20636}"/>
          </ac:picMkLst>
        </pc:picChg>
      </pc:sldChg>
      <pc:sldChg chg="del">
        <pc:chgData name="Reseau Entreprendre Occitanie Méditerranée" userId="b5c2c408-1cf4-4fba-b6ee-133449e6babe" providerId="ADAL" clId="{5D2F7816-72A7-0742-B3DB-6149BAACBC3E}" dt="2023-01-26T09:59:22.162" v="875" actId="2696"/>
        <pc:sldMkLst>
          <pc:docMk/>
          <pc:sldMk cId="803794196" sldId="363"/>
        </pc:sldMkLst>
      </pc:sldChg>
      <pc:sldChg chg="addSp delSp modSp mod ord">
        <pc:chgData name="Reseau Entreprendre Occitanie Méditerranée" userId="b5c2c408-1cf4-4fba-b6ee-133449e6babe" providerId="ADAL" clId="{5D2F7816-72A7-0742-B3DB-6149BAACBC3E}" dt="2023-01-26T10:50:02.116" v="1388" actId="1076"/>
        <pc:sldMkLst>
          <pc:docMk/>
          <pc:sldMk cId="887152834" sldId="364"/>
        </pc:sldMkLst>
        <pc:spChg chg="mod">
          <ac:chgData name="Reseau Entreprendre Occitanie Méditerranée" userId="b5c2c408-1cf4-4fba-b6ee-133449e6babe" providerId="ADAL" clId="{5D2F7816-72A7-0742-B3DB-6149BAACBC3E}" dt="2023-01-26T10:40:24.331" v="1311"/>
          <ac:spMkLst>
            <pc:docMk/>
            <pc:sldMk cId="887152834" sldId="364"/>
            <ac:spMk id="9" creationId="{1C58FB11-7FC5-8447-8559-E0E9525268FF}"/>
          </ac:spMkLst>
        </pc:spChg>
        <pc:picChg chg="add del mod modCrop">
          <ac:chgData name="Reseau Entreprendre Occitanie Méditerranée" userId="b5c2c408-1cf4-4fba-b6ee-133449e6babe" providerId="ADAL" clId="{5D2F7816-72A7-0742-B3DB-6149BAACBC3E}" dt="2023-01-26T10:40:26.174" v="1312" actId="478"/>
          <ac:picMkLst>
            <pc:docMk/>
            <pc:sldMk cId="887152834" sldId="364"/>
            <ac:picMk id="2" creationId="{B5FBAE1C-74B7-E98F-0077-4D309B49DD8F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45:46.018" v="1367" actId="1076"/>
          <ac:picMkLst>
            <pc:docMk/>
            <pc:sldMk cId="887152834" sldId="364"/>
            <ac:picMk id="3" creationId="{3F5553EE-9AF9-E97D-254C-BCB73D86B610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45:53.632" v="1370" actId="1035"/>
          <ac:picMkLst>
            <pc:docMk/>
            <pc:sldMk cId="887152834" sldId="364"/>
            <ac:picMk id="4" creationId="{C591AC33-1558-542C-759C-4C537AD5EEAB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49:52.699" v="1385" actId="1035"/>
          <ac:picMkLst>
            <pc:docMk/>
            <pc:sldMk cId="887152834" sldId="364"/>
            <ac:picMk id="5" creationId="{E92EE92D-F3B1-6C8B-22C5-9B1E7BCCCA43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49:52.699" v="1385" actId="1035"/>
          <ac:picMkLst>
            <pc:docMk/>
            <pc:sldMk cId="887152834" sldId="364"/>
            <ac:picMk id="6" creationId="{D0EF24FE-97DC-4922-8B41-1284E62E6BFC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47:38.187" v="1376" actId="478"/>
          <ac:picMkLst>
            <pc:docMk/>
            <pc:sldMk cId="887152834" sldId="364"/>
            <ac:picMk id="7" creationId="{AA916F95-A44A-736E-E6D3-900DE16D73E4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50:02.116" v="1388" actId="1076"/>
          <ac:picMkLst>
            <pc:docMk/>
            <pc:sldMk cId="887152834" sldId="364"/>
            <ac:picMk id="10" creationId="{FB85D49F-434D-B82F-5696-76E6419D6FD6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09:02:17.782" v="470" actId="478"/>
          <ac:picMkLst>
            <pc:docMk/>
            <pc:sldMk cId="887152834" sldId="364"/>
            <ac:picMk id="11" creationId="{20DF4678-1A13-0744-07FD-B71499D5CEF2}"/>
          </ac:picMkLst>
        </pc:picChg>
      </pc:sldChg>
      <pc:sldChg chg="addSp delSp modSp mod ord">
        <pc:chgData name="Reseau Entreprendre Occitanie Méditerranée" userId="b5c2c408-1cf4-4fba-b6ee-133449e6babe" providerId="ADAL" clId="{5D2F7816-72A7-0742-B3DB-6149BAACBC3E}" dt="2023-01-26T10:18:18.742" v="1129" actId="20578"/>
        <pc:sldMkLst>
          <pc:docMk/>
          <pc:sldMk cId="1189633064" sldId="365"/>
        </pc:sldMkLst>
        <pc:spChg chg="add mod">
          <ac:chgData name="Reseau Entreprendre Occitanie Méditerranée" userId="b5c2c408-1cf4-4fba-b6ee-133449e6babe" providerId="ADAL" clId="{5D2F7816-72A7-0742-B3DB-6149BAACBC3E}" dt="2023-01-26T10:16:31.171" v="1116" actId="1076"/>
          <ac:spMkLst>
            <pc:docMk/>
            <pc:sldMk cId="1189633064" sldId="365"/>
            <ac:spMk id="2" creationId="{28754B00-1FAF-C62A-3BC6-5AF2BE86F943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18:03.104" v="1127" actId="1076"/>
          <ac:spMkLst>
            <pc:docMk/>
            <pc:sldMk cId="1189633064" sldId="365"/>
            <ac:spMk id="4" creationId="{335C550D-5960-FD64-56E6-2C1DE220A683}"/>
          </ac:spMkLst>
        </pc:spChg>
        <pc:spChg chg="mod">
          <ac:chgData name="Reseau Entreprendre Occitanie Méditerranée" userId="b5c2c408-1cf4-4fba-b6ee-133449e6babe" providerId="ADAL" clId="{5D2F7816-72A7-0742-B3DB-6149BAACBC3E}" dt="2023-01-26T09:32:05.563" v="674" actId="20577"/>
          <ac:spMkLst>
            <pc:docMk/>
            <pc:sldMk cId="1189633064" sldId="365"/>
            <ac:spMk id="9" creationId="{1C58FB11-7FC5-8447-8559-E0E9525268FF}"/>
          </ac:spMkLst>
        </pc:spChg>
        <pc:spChg chg="mod">
          <ac:chgData name="Reseau Entreprendre Occitanie Méditerranée" userId="b5c2c408-1cf4-4fba-b6ee-133449e6babe" providerId="ADAL" clId="{5D2F7816-72A7-0742-B3DB-6149BAACBC3E}" dt="2023-01-26T10:14:27.435" v="1040" actId="1076"/>
          <ac:spMkLst>
            <pc:docMk/>
            <pc:sldMk cId="1189633064" sldId="365"/>
            <ac:spMk id="15" creationId="{2E15327F-1D0B-AB4E-6F72-4B961FEE1013}"/>
          </ac:spMkLst>
        </pc:spChg>
        <pc:spChg chg="mod">
          <ac:chgData name="Reseau Entreprendre Occitanie Méditerranée" userId="b5c2c408-1cf4-4fba-b6ee-133449e6babe" providerId="ADAL" clId="{5D2F7816-72A7-0742-B3DB-6149BAACBC3E}" dt="2023-01-26T10:15:29.437" v="1084" actId="14100"/>
          <ac:spMkLst>
            <pc:docMk/>
            <pc:sldMk cId="1189633064" sldId="365"/>
            <ac:spMk id="16" creationId="{BB451972-B1CF-103C-DAA5-F7A0BB6FD660}"/>
          </ac:spMkLst>
        </pc:spChg>
        <pc:picChg chg="mod">
          <ac:chgData name="Reseau Entreprendre Occitanie Méditerranée" userId="b5c2c408-1cf4-4fba-b6ee-133449e6babe" providerId="ADAL" clId="{5D2F7816-72A7-0742-B3DB-6149BAACBC3E}" dt="2023-01-26T10:17:30.710" v="1126" actId="207"/>
          <ac:picMkLst>
            <pc:docMk/>
            <pc:sldMk cId="1189633064" sldId="365"/>
            <ac:picMk id="3" creationId="{4442076B-9B86-AD12-D373-62DD9BBBB99F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15:36.361" v="1086" actId="478"/>
          <ac:picMkLst>
            <pc:docMk/>
            <pc:sldMk cId="1189633064" sldId="365"/>
            <ac:picMk id="5" creationId="{8687D050-7FAC-7901-FCE0-E5B047104698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18:03.104" v="1127" actId="1076"/>
          <ac:picMkLst>
            <pc:docMk/>
            <pc:sldMk cId="1189633064" sldId="365"/>
            <ac:picMk id="6" creationId="{5B0E5D00-A3E8-E1CE-D0D6-DA94E6525576}"/>
          </ac:picMkLst>
        </pc:picChg>
        <pc:picChg chg="del mod">
          <ac:chgData name="Reseau Entreprendre Occitanie Méditerranée" userId="b5c2c408-1cf4-4fba-b6ee-133449e6babe" providerId="ADAL" clId="{5D2F7816-72A7-0742-B3DB-6149BAACBC3E}" dt="2023-01-26T10:17:19.543" v="1122" actId="478"/>
          <ac:picMkLst>
            <pc:docMk/>
            <pc:sldMk cId="1189633064" sldId="365"/>
            <ac:picMk id="8" creationId="{A744BA98-C051-C460-E109-1C29DB2E7F39}"/>
          </ac:picMkLst>
        </pc:picChg>
        <pc:picChg chg="mod">
          <ac:chgData name="Reseau Entreprendre Occitanie Méditerranée" userId="b5c2c408-1cf4-4fba-b6ee-133449e6babe" providerId="ADAL" clId="{5D2F7816-72A7-0742-B3DB-6149BAACBC3E}" dt="2023-01-26T10:15:33.477" v="1085" actId="1076"/>
          <ac:picMkLst>
            <pc:docMk/>
            <pc:sldMk cId="1189633064" sldId="365"/>
            <ac:picMk id="17" creationId="{82C740FA-F426-FF45-9E2A-8EA530C0176D}"/>
          </ac:picMkLst>
        </pc:picChg>
        <pc:cxnChg chg="add mod">
          <ac:chgData name="Reseau Entreprendre Occitanie Méditerranée" userId="b5c2c408-1cf4-4fba-b6ee-133449e6babe" providerId="ADAL" clId="{5D2F7816-72A7-0742-B3DB-6149BAACBC3E}" dt="2023-01-26T10:17:15.352" v="1121" actId="1076"/>
          <ac:cxnSpMkLst>
            <pc:docMk/>
            <pc:sldMk cId="1189633064" sldId="365"/>
            <ac:cxnSpMk id="7" creationId="{474A86D7-ADD7-FFF9-D307-0C59C4D07802}"/>
          </ac:cxnSpMkLst>
        </pc:cxnChg>
      </pc:sldChg>
      <pc:sldChg chg="delSp modSp del mod ord">
        <pc:chgData name="Reseau Entreprendre Occitanie Méditerranée" userId="b5c2c408-1cf4-4fba-b6ee-133449e6babe" providerId="ADAL" clId="{5D2F7816-72A7-0742-B3DB-6149BAACBC3E}" dt="2023-01-26T10:18:07.677" v="1128" actId="2696"/>
        <pc:sldMkLst>
          <pc:docMk/>
          <pc:sldMk cId="3784874739" sldId="366"/>
        </pc:sldMkLst>
        <pc:spChg chg="mod">
          <ac:chgData name="Reseau Entreprendre Occitanie Méditerranée" userId="b5c2c408-1cf4-4fba-b6ee-133449e6babe" providerId="ADAL" clId="{5D2F7816-72A7-0742-B3DB-6149BAACBC3E}" dt="2023-01-26T09:33:18.961" v="729" actId="20577"/>
          <ac:spMkLst>
            <pc:docMk/>
            <pc:sldMk cId="3784874739" sldId="366"/>
            <ac:spMk id="9" creationId="{1C58FB11-7FC5-8447-8559-E0E9525268FF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14:52.573" v="1044" actId="21"/>
          <ac:spMkLst>
            <pc:docMk/>
            <pc:sldMk cId="3784874739" sldId="366"/>
            <ac:spMk id="18" creationId="{322D67A8-A5E0-1EB3-1F15-7DD55E7F52DF}"/>
          </ac:spMkLst>
        </pc:spChg>
        <pc:spChg chg="del mod">
          <ac:chgData name="Reseau Entreprendre Occitanie Méditerranée" userId="b5c2c408-1cf4-4fba-b6ee-133449e6babe" providerId="ADAL" clId="{5D2F7816-72A7-0742-B3DB-6149BAACBC3E}" dt="2023-01-26T10:14:52.573" v="1044" actId="21"/>
          <ac:spMkLst>
            <pc:docMk/>
            <pc:sldMk cId="3784874739" sldId="366"/>
            <ac:spMk id="19" creationId="{5E41882D-7B26-1FE9-04E6-A89B1FC30A74}"/>
          </ac:spMkLst>
        </pc:spChg>
        <pc:picChg chg="del">
          <ac:chgData name="Reseau Entreprendre Occitanie Méditerranée" userId="b5c2c408-1cf4-4fba-b6ee-133449e6babe" providerId="ADAL" clId="{5D2F7816-72A7-0742-B3DB-6149BAACBC3E}" dt="2023-01-26T10:14:52.573" v="1044" actId="21"/>
          <ac:picMkLst>
            <pc:docMk/>
            <pc:sldMk cId="3784874739" sldId="366"/>
            <ac:picMk id="20" creationId="{3BC423A4-3275-F8AB-723B-B402199DA80E}"/>
          </ac:picMkLst>
        </pc:picChg>
      </pc:sldChg>
      <pc:sldChg chg="del">
        <pc:chgData name="Reseau Entreprendre Occitanie Méditerranée" userId="b5c2c408-1cf4-4fba-b6ee-133449e6babe" providerId="ADAL" clId="{5D2F7816-72A7-0742-B3DB-6149BAACBC3E}" dt="2023-01-26T11:05:44.323" v="1448" actId="2696"/>
        <pc:sldMkLst>
          <pc:docMk/>
          <pc:sldMk cId="2100238296" sldId="367"/>
        </pc:sldMkLst>
      </pc:sldChg>
      <pc:sldChg chg="del">
        <pc:chgData name="Reseau Entreprendre Occitanie Méditerranée" userId="b5c2c408-1cf4-4fba-b6ee-133449e6babe" providerId="ADAL" clId="{5D2F7816-72A7-0742-B3DB-6149BAACBC3E}" dt="2023-01-26T11:05:46.201" v="1450" actId="2696"/>
        <pc:sldMkLst>
          <pc:docMk/>
          <pc:sldMk cId="4071260050" sldId="368"/>
        </pc:sldMkLst>
      </pc:sldChg>
      <pc:sldChg chg="del">
        <pc:chgData name="Reseau Entreprendre Occitanie Méditerranée" userId="b5c2c408-1cf4-4fba-b6ee-133449e6babe" providerId="ADAL" clId="{5D2F7816-72A7-0742-B3DB-6149BAACBC3E}" dt="2023-01-26T11:05:45.554" v="1449" actId="2696"/>
        <pc:sldMkLst>
          <pc:docMk/>
          <pc:sldMk cId="2056771659" sldId="369"/>
        </pc:sldMkLst>
      </pc:sldChg>
      <pc:sldChg chg="del">
        <pc:chgData name="Reseau Entreprendre Occitanie Méditerranée" userId="b5c2c408-1cf4-4fba-b6ee-133449e6babe" providerId="ADAL" clId="{5D2F7816-72A7-0742-B3DB-6149BAACBC3E}" dt="2023-01-26T08:38:24.408" v="42" actId="2696"/>
        <pc:sldMkLst>
          <pc:docMk/>
          <pc:sldMk cId="2067032656" sldId="370"/>
        </pc:sldMkLst>
      </pc:sldChg>
      <pc:sldChg chg="modSp mod ord">
        <pc:chgData name="Reseau Entreprendre Occitanie Méditerranée" userId="b5c2c408-1cf4-4fba-b6ee-133449e6babe" providerId="ADAL" clId="{5D2F7816-72A7-0742-B3DB-6149BAACBC3E}" dt="2023-01-26T08:38:29.343" v="44" actId="20577"/>
        <pc:sldMkLst>
          <pc:docMk/>
          <pc:sldMk cId="1115766073" sldId="371"/>
        </pc:sldMkLst>
        <pc:spChg chg="mod">
          <ac:chgData name="Reseau Entreprendre Occitanie Méditerranée" userId="b5c2c408-1cf4-4fba-b6ee-133449e6babe" providerId="ADAL" clId="{5D2F7816-72A7-0742-B3DB-6149BAACBC3E}" dt="2023-01-26T08:38:29.343" v="44" actId="20577"/>
          <ac:spMkLst>
            <pc:docMk/>
            <pc:sldMk cId="1115766073" sldId="371"/>
            <ac:spMk id="9" creationId="{1C58FB11-7FC5-8447-8559-E0E9525268FF}"/>
          </ac:spMkLst>
        </pc:spChg>
      </pc:sldChg>
      <pc:sldChg chg="modSp mod ord">
        <pc:chgData name="Reseau Entreprendre Occitanie Méditerranée" userId="b5c2c408-1cf4-4fba-b6ee-133449e6babe" providerId="ADAL" clId="{5D2F7816-72A7-0742-B3DB-6149BAACBC3E}" dt="2023-01-26T08:44:07.260" v="172" actId="20577"/>
        <pc:sldMkLst>
          <pc:docMk/>
          <pc:sldMk cId="1139064602" sldId="373"/>
        </pc:sldMkLst>
        <pc:spChg chg="mod">
          <ac:chgData name="Reseau Entreprendre Occitanie Méditerranée" userId="b5c2c408-1cf4-4fba-b6ee-133449e6babe" providerId="ADAL" clId="{5D2F7816-72A7-0742-B3DB-6149BAACBC3E}" dt="2023-01-26T08:39:35.888" v="74" actId="20577"/>
          <ac:spMkLst>
            <pc:docMk/>
            <pc:sldMk cId="1139064602" sldId="373"/>
            <ac:spMk id="9" creationId="{1C58FB11-7FC5-8447-8559-E0E9525268FF}"/>
          </ac:spMkLst>
        </pc:spChg>
        <pc:spChg chg="mod">
          <ac:chgData name="Reseau Entreprendre Occitanie Méditerranée" userId="b5c2c408-1cf4-4fba-b6ee-133449e6babe" providerId="ADAL" clId="{5D2F7816-72A7-0742-B3DB-6149BAACBC3E}" dt="2023-01-26T08:44:07.260" v="172" actId="20577"/>
          <ac:spMkLst>
            <pc:docMk/>
            <pc:sldMk cId="1139064602" sldId="373"/>
            <ac:spMk id="10" creationId="{09915B51-8550-A013-6F09-6EFD33D8F5A7}"/>
          </ac:spMkLst>
        </pc:spChg>
      </pc:sldChg>
      <pc:sldChg chg="addSp delSp modSp mod ord">
        <pc:chgData name="Reseau Entreprendre Occitanie Méditerranée" userId="b5c2c408-1cf4-4fba-b6ee-133449e6babe" providerId="ADAL" clId="{5D2F7816-72A7-0742-B3DB-6149BAACBC3E}" dt="2023-01-30T13:48:42.770" v="1611" actId="20577"/>
        <pc:sldMkLst>
          <pc:docMk/>
          <pc:sldMk cId="373122131" sldId="374"/>
        </pc:sldMkLst>
        <pc:spChg chg="mod">
          <ac:chgData name="Reseau Entreprendre Occitanie Méditerranée" userId="b5c2c408-1cf4-4fba-b6ee-133449e6babe" providerId="ADAL" clId="{5D2F7816-72A7-0742-B3DB-6149BAACBC3E}" dt="2023-01-26T09:19:19.639" v="560" actId="20577"/>
          <ac:spMkLst>
            <pc:docMk/>
            <pc:sldMk cId="373122131" sldId="374"/>
            <ac:spMk id="5" creationId="{4526FF3A-1B22-30F9-1821-C394F69FC9D6}"/>
          </ac:spMkLst>
        </pc:spChg>
        <pc:spChg chg="mod">
          <ac:chgData name="Reseau Entreprendre Occitanie Méditerranée" userId="b5c2c408-1cf4-4fba-b6ee-133449e6babe" providerId="ADAL" clId="{5D2F7816-72A7-0742-B3DB-6149BAACBC3E}" dt="2023-01-30T13:48:42.770" v="1611" actId="20577"/>
          <ac:spMkLst>
            <pc:docMk/>
            <pc:sldMk cId="373122131" sldId="374"/>
            <ac:spMk id="9" creationId="{1C58FB11-7FC5-8447-8559-E0E9525268FF}"/>
          </ac:spMkLst>
        </pc:spChg>
        <pc:picChg chg="del">
          <ac:chgData name="Reseau Entreprendre Occitanie Méditerranée" userId="b5c2c408-1cf4-4fba-b6ee-133449e6babe" providerId="ADAL" clId="{5D2F7816-72A7-0742-B3DB-6149BAACBC3E}" dt="2023-01-26T08:56:03.590" v="447" actId="478"/>
          <ac:picMkLst>
            <pc:docMk/>
            <pc:sldMk cId="373122131" sldId="374"/>
            <ac:picMk id="3" creationId="{C1E0FF0C-FD75-0030-949A-11F25E3107DA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5:28.308" v="621" actId="14100"/>
          <ac:picMkLst>
            <pc:docMk/>
            <pc:sldMk cId="373122131" sldId="374"/>
            <ac:picMk id="4" creationId="{758AC2D5-BB77-8A7A-6CD8-7FAFC3B2B717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08:56:02.304" v="446" actId="478"/>
          <ac:picMkLst>
            <pc:docMk/>
            <pc:sldMk cId="373122131" sldId="374"/>
            <ac:picMk id="6" creationId="{8FEB5DA1-2C55-289A-B693-6870FFF4B6AE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08:56:00.828" v="444" actId="478"/>
          <ac:picMkLst>
            <pc:docMk/>
            <pc:sldMk cId="373122131" sldId="374"/>
            <ac:picMk id="7" creationId="{03EED0C4-268F-91E3-DAA1-12637E55AF5B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08:56:01.586" v="445" actId="478"/>
          <ac:picMkLst>
            <pc:docMk/>
            <pc:sldMk cId="373122131" sldId="374"/>
            <ac:picMk id="10" creationId="{D7288DCD-1935-2EC5-9E6B-6C9FCE642A72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5:42.889" v="625" actId="14100"/>
          <ac:picMkLst>
            <pc:docMk/>
            <pc:sldMk cId="373122131" sldId="374"/>
            <ac:picMk id="13" creationId="{46BEABC6-B0BC-1271-4665-2A9BFB09309B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4:51.093" v="612" actId="14100"/>
          <ac:picMkLst>
            <pc:docMk/>
            <pc:sldMk cId="373122131" sldId="374"/>
            <ac:picMk id="15" creationId="{636E4961-EC9A-9B75-363E-9D55ADED8690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6:11.818" v="631" actId="14100"/>
          <ac:picMkLst>
            <pc:docMk/>
            <pc:sldMk cId="373122131" sldId="374"/>
            <ac:picMk id="17" creationId="{698CB050-9B1D-F461-322B-863190DCD971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6:00.091" v="629" actId="14100"/>
          <ac:picMkLst>
            <pc:docMk/>
            <pc:sldMk cId="373122131" sldId="374"/>
            <ac:picMk id="19" creationId="{4B4F2164-E15C-50E5-6F3B-30FD2603B069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4:48.367" v="611" actId="14100"/>
          <ac:picMkLst>
            <pc:docMk/>
            <pc:sldMk cId="373122131" sldId="374"/>
            <ac:picMk id="21" creationId="{E1CFBAC6-987E-0B42-6F48-0C88F7D1EC7E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5:19.890" v="619" actId="14100"/>
          <ac:picMkLst>
            <pc:docMk/>
            <pc:sldMk cId="373122131" sldId="374"/>
            <ac:picMk id="23" creationId="{A729BFDE-EFE2-B20A-77CF-19ADE154D79D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4:57.559" v="614" actId="14100"/>
          <ac:picMkLst>
            <pc:docMk/>
            <pc:sldMk cId="373122131" sldId="374"/>
            <ac:picMk id="25" creationId="{338C9181-CC6E-95F7-F6D2-0D20B575C8D8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5:51.542" v="627" actId="14100"/>
          <ac:picMkLst>
            <pc:docMk/>
            <pc:sldMk cId="373122131" sldId="374"/>
            <ac:picMk id="27" creationId="{79777933-9308-D34C-F67E-22F290B6CA50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26:55.680" v="637" actId="14100"/>
          <ac:picMkLst>
            <pc:docMk/>
            <pc:sldMk cId="373122131" sldId="374"/>
            <ac:picMk id="29" creationId="{104EAF1B-1E50-43B5-B3A5-E01365067058}"/>
          </ac:picMkLst>
        </pc:picChg>
      </pc:sldChg>
      <pc:sldChg chg="del ord">
        <pc:chgData name="Reseau Entreprendre Occitanie Méditerranée" userId="b5c2c408-1cf4-4fba-b6ee-133449e6babe" providerId="ADAL" clId="{5D2F7816-72A7-0742-B3DB-6149BAACBC3E}" dt="2023-01-26T08:44:39.392" v="173" actId="2696"/>
        <pc:sldMkLst>
          <pc:docMk/>
          <pc:sldMk cId="3339578401" sldId="375"/>
        </pc:sldMkLst>
      </pc:sldChg>
      <pc:sldChg chg="del ord">
        <pc:chgData name="Reseau Entreprendre Occitanie Méditerranée" userId="b5c2c408-1cf4-4fba-b6ee-133449e6babe" providerId="ADAL" clId="{5D2F7816-72A7-0742-B3DB-6149BAACBC3E}" dt="2023-01-26T08:39:29.053" v="70" actId="2696"/>
        <pc:sldMkLst>
          <pc:docMk/>
          <pc:sldMk cId="2965381162" sldId="376"/>
        </pc:sldMkLst>
      </pc:sldChg>
      <pc:sldChg chg="modSp mod ord">
        <pc:chgData name="Reseau Entreprendre Occitanie Méditerranée" userId="b5c2c408-1cf4-4fba-b6ee-133449e6babe" providerId="ADAL" clId="{5D2F7816-72A7-0742-B3DB-6149BAACBC3E}" dt="2023-01-26T08:39:08.114" v="69" actId="20577"/>
        <pc:sldMkLst>
          <pc:docMk/>
          <pc:sldMk cId="641997765" sldId="377"/>
        </pc:sldMkLst>
        <pc:spChg chg="mod">
          <ac:chgData name="Reseau Entreprendre Occitanie Méditerranée" userId="b5c2c408-1cf4-4fba-b6ee-133449e6babe" providerId="ADAL" clId="{5D2F7816-72A7-0742-B3DB-6149BAACBC3E}" dt="2023-01-26T08:39:02.300" v="67" actId="20577"/>
          <ac:spMkLst>
            <pc:docMk/>
            <pc:sldMk cId="641997765" sldId="377"/>
            <ac:spMk id="9" creationId="{1C58FB11-7FC5-8447-8559-E0E9525268FF}"/>
          </ac:spMkLst>
        </pc:spChg>
        <pc:spChg chg="mod">
          <ac:chgData name="Reseau Entreprendre Occitanie Méditerranée" userId="b5c2c408-1cf4-4fba-b6ee-133449e6babe" providerId="ADAL" clId="{5D2F7816-72A7-0742-B3DB-6149BAACBC3E}" dt="2023-01-26T08:39:08.114" v="69" actId="20577"/>
          <ac:spMkLst>
            <pc:docMk/>
            <pc:sldMk cId="641997765" sldId="377"/>
            <ac:spMk id="14" creationId="{D5967E97-3CB6-4F44-185D-544F9517FC7B}"/>
          </ac:spMkLst>
        </pc:spChg>
      </pc:sldChg>
      <pc:sldChg chg="add del">
        <pc:chgData name="Reseau Entreprendre Occitanie Méditerranée" userId="b5c2c408-1cf4-4fba-b6ee-133449e6babe" providerId="ADAL" clId="{5D2F7816-72A7-0742-B3DB-6149BAACBC3E}" dt="2023-01-26T11:06:51.949" v="1487" actId="2696"/>
        <pc:sldMkLst>
          <pc:docMk/>
          <pc:sldMk cId="3673885457" sldId="378"/>
        </pc:sldMkLst>
      </pc:sldChg>
      <pc:sldChg chg="del">
        <pc:chgData name="Reseau Entreprendre Occitanie Méditerranée" userId="b5c2c408-1cf4-4fba-b6ee-133449e6babe" providerId="ADAL" clId="{5D2F7816-72A7-0742-B3DB-6149BAACBC3E}" dt="2023-01-26T08:21:45.483" v="30" actId="2696"/>
        <pc:sldMkLst>
          <pc:docMk/>
          <pc:sldMk cId="1407932922" sldId="387"/>
        </pc:sldMkLst>
      </pc:sldChg>
      <pc:sldChg chg="del">
        <pc:chgData name="Reseau Entreprendre Occitanie Méditerranée" userId="b5c2c408-1cf4-4fba-b6ee-133449e6babe" providerId="ADAL" clId="{5D2F7816-72A7-0742-B3DB-6149BAACBC3E}" dt="2023-01-26T11:05:52.165" v="1458" actId="2696"/>
        <pc:sldMkLst>
          <pc:docMk/>
          <pc:sldMk cId="2597132773" sldId="396"/>
        </pc:sldMkLst>
      </pc:sldChg>
      <pc:sldChg chg="del">
        <pc:chgData name="Reseau Entreprendre Occitanie Méditerranée" userId="b5c2c408-1cf4-4fba-b6ee-133449e6babe" providerId="ADAL" clId="{5D2F7816-72A7-0742-B3DB-6149BAACBC3E}" dt="2023-01-26T08:32:14.961" v="31" actId="2696"/>
        <pc:sldMkLst>
          <pc:docMk/>
          <pc:sldMk cId="523333441" sldId="567"/>
        </pc:sldMkLst>
      </pc:sldChg>
      <pc:sldChg chg="del">
        <pc:chgData name="Reseau Entreprendre Occitanie Méditerranée" userId="b5c2c408-1cf4-4fba-b6ee-133449e6babe" providerId="ADAL" clId="{5D2F7816-72A7-0742-B3DB-6149BAACBC3E}" dt="2023-01-26T08:32:16.719" v="32" actId="2696"/>
        <pc:sldMkLst>
          <pc:docMk/>
          <pc:sldMk cId="2266356551" sldId="568"/>
        </pc:sldMkLst>
      </pc:sldChg>
      <pc:sldChg chg="del">
        <pc:chgData name="Reseau Entreprendre Occitanie Méditerranée" userId="b5c2c408-1cf4-4fba-b6ee-133449e6babe" providerId="ADAL" clId="{5D2F7816-72A7-0742-B3DB-6149BAACBC3E}" dt="2023-01-26T08:32:17.426" v="33" actId="2696"/>
        <pc:sldMkLst>
          <pc:docMk/>
          <pc:sldMk cId="3170675607" sldId="569"/>
        </pc:sldMkLst>
      </pc:sldChg>
      <pc:sldChg chg="del">
        <pc:chgData name="Reseau Entreprendre Occitanie Méditerranée" userId="b5c2c408-1cf4-4fba-b6ee-133449e6babe" providerId="ADAL" clId="{5D2F7816-72A7-0742-B3DB-6149BAACBC3E}" dt="2023-01-26T08:32:31.388" v="37" actId="2696"/>
        <pc:sldMkLst>
          <pc:docMk/>
          <pc:sldMk cId="3650730244" sldId="570"/>
        </pc:sldMkLst>
      </pc:sldChg>
      <pc:sldChg chg="del">
        <pc:chgData name="Reseau Entreprendre Occitanie Méditerranée" userId="b5c2c408-1cf4-4fba-b6ee-133449e6babe" providerId="ADAL" clId="{5D2F7816-72A7-0742-B3DB-6149BAACBC3E}" dt="2023-01-26T08:32:23.184" v="34" actId="2696"/>
        <pc:sldMkLst>
          <pc:docMk/>
          <pc:sldMk cId="4183470894" sldId="571"/>
        </pc:sldMkLst>
      </pc:sldChg>
      <pc:sldChg chg="del">
        <pc:chgData name="Reseau Entreprendre Occitanie Méditerranée" userId="b5c2c408-1cf4-4fba-b6ee-133449e6babe" providerId="ADAL" clId="{5D2F7816-72A7-0742-B3DB-6149BAACBC3E}" dt="2023-01-26T08:32:24.854" v="35" actId="2696"/>
        <pc:sldMkLst>
          <pc:docMk/>
          <pc:sldMk cId="1498399964" sldId="572"/>
        </pc:sldMkLst>
      </pc:sldChg>
      <pc:sldChg chg="del">
        <pc:chgData name="Reseau Entreprendre Occitanie Méditerranée" userId="b5c2c408-1cf4-4fba-b6ee-133449e6babe" providerId="ADAL" clId="{5D2F7816-72A7-0742-B3DB-6149BAACBC3E}" dt="2023-01-26T08:32:27.019" v="36" actId="2696"/>
        <pc:sldMkLst>
          <pc:docMk/>
          <pc:sldMk cId="580509885" sldId="573"/>
        </pc:sldMkLst>
      </pc:sldChg>
      <pc:sldChg chg="del">
        <pc:chgData name="Reseau Entreprendre Occitanie Méditerranée" userId="b5c2c408-1cf4-4fba-b6ee-133449e6babe" providerId="ADAL" clId="{5D2F7816-72A7-0742-B3DB-6149BAACBC3E}" dt="2023-01-26T08:32:33.228" v="38" actId="2696"/>
        <pc:sldMkLst>
          <pc:docMk/>
          <pc:sldMk cId="3395391731" sldId="574"/>
        </pc:sldMkLst>
      </pc:sldChg>
      <pc:sldChg chg="del">
        <pc:chgData name="Reseau Entreprendre Occitanie Méditerranée" userId="b5c2c408-1cf4-4fba-b6ee-133449e6babe" providerId="ADAL" clId="{5D2F7816-72A7-0742-B3DB-6149BAACBC3E}" dt="2023-01-26T08:32:34.558" v="39" actId="2696"/>
        <pc:sldMkLst>
          <pc:docMk/>
          <pc:sldMk cId="1201833993" sldId="575"/>
        </pc:sldMkLst>
      </pc:sldChg>
      <pc:sldChg chg="del">
        <pc:chgData name="Reseau Entreprendre Occitanie Méditerranée" userId="b5c2c408-1cf4-4fba-b6ee-133449e6babe" providerId="ADAL" clId="{5D2F7816-72A7-0742-B3DB-6149BAACBC3E}" dt="2023-01-26T08:32:35.386" v="40" actId="2696"/>
        <pc:sldMkLst>
          <pc:docMk/>
          <pc:sldMk cId="3631056773" sldId="576"/>
        </pc:sldMkLst>
      </pc:sldChg>
      <pc:sldChg chg="del ord">
        <pc:chgData name="Reseau Entreprendre Occitanie Méditerranée" userId="b5c2c408-1cf4-4fba-b6ee-133449e6babe" providerId="ADAL" clId="{5D2F7816-72A7-0742-B3DB-6149BAACBC3E}" dt="2023-01-26T11:03:00.534" v="1447" actId="2696"/>
        <pc:sldMkLst>
          <pc:docMk/>
          <pc:sldMk cId="1251973625" sldId="578"/>
        </pc:sldMkLst>
      </pc:sldChg>
      <pc:sldChg chg="del">
        <pc:chgData name="Reseau Entreprendre Occitanie Méditerranée" userId="b5c2c408-1cf4-4fba-b6ee-133449e6babe" providerId="ADAL" clId="{5D2F7816-72A7-0742-B3DB-6149BAACBC3E}" dt="2023-01-26T09:00:26.334" v="461" actId="2696"/>
        <pc:sldMkLst>
          <pc:docMk/>
          <pc:sldMk cId="2868783171" sldId="579"/>
        </pc:sldMkLst>
      </pc:sldChg>
      <pc:sldChg chg="del">
        <pc:chgData name="Reseau Entreprendre Occitanie Méditerranée" userId="b5c2c408-1cf4-4fba-b6ee-133449e6babe" providerId="ADAL" clId="{5D2F7816-72A7-0742-B3DB-6149BAACBC3E}" dt="2023-01-26T09:00:27.108" v="462" actId="2696"/>
        <pc:sldMkLst>
          <pc:docMk/>
          <pc:sldMk cId="508691611" sldId="580"/>
        </pc:sldMkLst>
      </pc:sldChg>
      <pc:sldChg chg="del">
        <pc:chgData name="Reseau Entreprendre Occitanie Méditerranée" userId="b5c2c408-1cf4-4fba-b6ee-133449e6babe" providerId="ADAL" clId="{5D2F7816-72A7-0742-B3DB-6149BAACBC3E}" dt="2023-01-26T09:00:27.427" v="463" actId="2696"/>
        <pc:sldMkLst>
          <pc:docMk/>
          <pc:sldMk cId="4088244238" sldId="581"/>
        </pc:sldMkLst>
      </pc:sldChg>
      <pc:sldChg chg="del">
        <pc:chgData name="Reseau Entreprendre Occitanie Méditerranée" userId="b5c2c408-1cf4-4fba-b6ee-133449e6babe" providerId="ADAL" clId="{5D2F7816-72A7-0742-B3DB-6149BAACBC3E}" dt="2023-01-26T09:00:27.759" v="464" actId="2696"/>
        <pc:sldMkLst>
          <pc:docMk/>
          <pc:sldMk cId="3732649044" sldId="582"/>
        </pc:sldMkLst>
      </pc:sldChg>
      <pc:sldChg chg="del">
        <pc:chgData name="Reseau Entreprendre Occitanie Méditerranée" userId="b5c2c408-1cf4-4fba-b6ee-133449e6babe" providerId="ADAL" clId="{5D2F7816-72A7-0742-B3DB-6149BAACBC3E}" dt="2023-01-26T09:00:28.076" v="465" actId="2696"/>
        <pc:sldMkLst>
          <pc:docMk/>
          <pc:sldMk cId="3581908952" sldId="584"/>
        </pc:sldMkLst>
      </pc:sldChg>
      <pc:sldChg chg="modSp del mod ord">
        <pc:chgData name="Reseau Entreprendre Occitanie Méditerranée" userId="b5c2c408-1cf4-4fba-b6ee-133449e6babe" providerId="ADAL" clId="{5D2F7816-72A7-0742-B3DB-6149BAACBC3E}" dt="2023-01-26T10:25:24.629" v="1232" actId="2696"/>
        <pc:sldMkLst>
          <pc:docMk/>
          <pc:sldMk cId="1650116450" sldId="585"/>
        </pc:sldMkLst>
        <pc:spChg chg="mod">
          <ac:chgData name="Reseau Entreprendre Occitanie Méditerranée" userId="b5c2c408-1cf4-4fba-b6ee-133449e6babe" providerId="ADAL" clId="{5D2F7816-72A7-0742-B3DB-6149BAACBC3E}" dt="2023-01-26T09:00:35.116" v="467" actId="20577"/>
          <ac:spMkLst>
            <pc:docMk/>
            <pc:sldMk cId="1650116450" sldId="585"/>
            <ac:spMk id="7" creationId="{BD58B084-CE5D-4F18-1820-0E0B71C44D36}"/>
          </ac:spMkLst>
        </pc:spChg>
      </pc:sldChg>
      <pc:sldChg chg="modSp mod">
        <pc:chgData name="Reseau Entreprendre Occitanie Méditerranée" userId="b5c2c408-1cf4-4fba-b6ee-133449e6babe" providerId="ADAL" clId="{5D2F7816-72A7-0742-B3DB-6149BAACBC3E}" dt="2023-01-26T09:31:02.327" v="641" actId="20577"/>
        <pc:sldMkLst>
          <pc:docMk/>
          <pc:sldMk cId="4130561509" sldId="586"/>
        </pc:sldMkLst>
        <pc:spChg chg="mod">
          <ac:chgData name="Reseau Entreprendre Occitanie Méditerranée" userId="b5c2c408-1cf4-4fba-b6ee-133449e6babe" providerId="ADAL" clId="{5D2F7816-72A7-0742-B3DB-6149BAACBC3E}" dt="2023-01-26T09:31:02.327" v="641" actId="20577"/>
          <ac:spMkLst>
            <pc:docMk/>
            <pc:sldMk cId="4130561509" sldId="586"/>
            <ac:spMk id="9" creationId="{736B486F-328B-34C5-4C26-AF3C61C2FFC5}"/>
          </ac:spMkLst>
        </pc:spChg>
      </pc:sldChg>
      <pc:sldChg chg="del">
        <pc:chgData name="Reseau Entreprendre Occitanie Méditerranée" userId="b5c2c408-1cf4-4fba-b6ee-133449e6babe" providerId="ADAL" clId="{5D2F7816-72A7-0742-B3DB-6149BAACBC3E}" dt="2023-01-26T11:05:48.972" v="1453" actId="2696"/>
        <pc:sldMkLst>
          <pc:docMk/>
          <pc:sldMk cId="3637680973" sldId="587"/>
        </pc:sldMkLst>
      </pc:sldChg>
      <pc:sldChg chg="del">
        <pc:chgData name="Reseau Entreprendre Occitanie Méditerranée" userId="b5c2c408-1cf4-4fba-b6ee-133449e6babe" providerId="ADAL" clId="{5D2F7816-72A7-0742-B3DB-6149BAACBC3E}" dt="2023-01-26T11:05:47.184" v="1451" actId="2696"/>
        <pc:sldMkLst>
          <pc:docMk/>
          <pc:sldMk cId="2463946675" sldId="588"/>
        </pc:sldMkLst>
      </pc:sldChg>
      <pc:sldChg chg="del">
        <pc:chgData name="Reseau Entreprendre Occitanie Méditerranée" userId="b5c2c408-1cf4-4fba-b6ee-133449e6babe" providerId="ADAL" clId="{5D2F7816-72A7-0742-B3DB-6149BAACBC3E}" dt="2023-01-26T11:05:51.669" v="1457" actId="2696"/>
        <pc:sldMkLst>
          <pc:docMk/>
          <pc:sldMk cId="1932010976" sldId="590"/>
        </pc:sldMkLst>
      </pc:sldChg>
      <pc:sldChg chg="del">
        <pc:chgData name="Reseau Entreprendre Occitanie Méditerranée" userId="b5c2c408-1cf4-4fba-b6ee-133449e6babe" providerId="ADAL" clId="{5D2F7816-72A7-0742-B3DB-6149BAACBC3E}" dt="2023-01-26T11:05:49.906" v="1454" actId="2696"/>
        <pc:sldMkLst>
          <pc:docMk/>
          <pc:sldMk cId="805555047" sldId="591"/>
        </pc:sldMkLst>
      </pc:sldChg>
      <pc:sldChg chg="del">
        <pc:chgData name="Reseau Entreprendre Occitanie Méditerranée" userId="b5c2c408-1cf4-4fba-b6ee-133449e6babe" providerId="ADAL" clId="{5D2F7816-72A7-0742-B3DB-6149BAACBC3E}" dt="2023-01-26T11:05:50.311" v="1455" actId="2696"/>
        <pc:sldMkLst>
          <pc:docMk/>
          <pc:sldMk cId="2110668880" sldId="592"/>
        </pc:sldMkLst>
      </pc:sldChg>
      <pc:sldChg chg="del">
        <pc:chgData name="Reseau Entreprendre Occitanie Méditerranée" userId="b5c2c408-1cf4-4fba-b6ee-133449e6babe" providerId="ADAL" clId="{5D2F7816-72A7-0742-B3DB-6149BAACBC3E}" dt="2023-01-26T11:05:51.223" v="1456" actId="2696"/>
        <pc:sldMkLst>
          <pc:docMk/>
          <pc:sldMk cId="1848827573" sldId="593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00" v="1494" actId="2696"/>
        <pc:sldMkLst>
          <pc:docMk/>
          <pc:sldMk cId="1923336103" sldId="594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13" v="1496" actId="2696"/>
        <pc:sldMkLst>
          <pc:docMk/>
          <pc:sldMk cId="3885842507" sldId="595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38" v="1509" actId="2696"/>
        <pc:sldMkLst>
          <pc:docMk/>
          <pc:sldMk cId="3041576131" sldId="596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23" v="1504" actId="2696"/>
        <pc:sldMkLst>
          <pc:docMk/>
          <pc:sldMk cId="3947658574" sldId="597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22" v="1503" actId="2696"/>
        <pc:sldMkLst>
          <pc:docMk/>
          <pc:sldMk cId="3479976351" sldId="599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21" v="1502" actId="2696"/>
        <pc:sldMkLst>
          <pc:docMk/>
          <pc:sldMk cId="1964885570" sldId="600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26" v="1506" actId="2696"/>
        <pc:sldMkLst>
          <pc:docMk/>
          <pc:sldMk cId="437936319" sldId="601"/>
        </pc:sldMkLst>
      </pc:sldChg>
      <pc:sldChg chg="del">
        <pc:chgData name="Reseau Entreprendre Occitanie Méditerranée" userId="b5c2c408-1cf4-4fba-b6ee-133449e6babe" providerId="ADAL" clId="{5D2F7816-72A7-0742-B3DB-6149BAACBC3E}" dt="2023-01-26T11:05:48.135" v="1452" actId="2696"/>
        <pc:sldMkLst>
          <pc:docMk/>
          <pc:sldMk cId="858762802" sldId="602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14" v="1497" actId="2696"/>
        <pc:sldMkLst>
          <pc:docMk/>
          <pc:sldMk cId="1857656070" sldId="603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16" v="1498" actId="2696"/>
        <pc:sldMkLst>
          <pc:docMk/>
          <pc:sldMk cId="718292440" sldId="604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18" v="1500" actId="2696"/>
        <pc:sldMkLst>
          <pc:docMk/>
          <pc:sldMk cId="758808495" sldId="605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25" v="1505" actId="2696"/>
        <pc:sldMkLst>
          <pc:docMk/>
          <pc:sldMk cId="1421949433" sldId="606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27" v="1507" actId="2696"/>
        <pc:sldMkLst>
          <pc:docMk/>
          <pc:sldMk cId="264964035" sldId="607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02" v="1495" actId="2696"/>
        <pc:sldMkLst>
          <pc:docMk/>
          <pc:sldMk cId="433980035" sldId="608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17" v="1499" actId="2696"/>
        <pc:sldMkLst>
          <pc:docMk/>
          <pc:sldMk cId="2040425868" sldId="609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28" v="1508" actId="2696"/>
        <pc:sldMkLst>
          <pc:docMk/>
          <pc:sldMk cId="894587508" sldId="610"/>
        </pc:sldMkLst>
      </pc:sldChg>
      <pc:sldChg chg="add del">
        <pc:chgData name="Reseau Entreprendre Occitanie Méditerranée" userId="b5c2c408-1cf4-4fba-b6ee-133449e6babe" providerId="ADAL" clId="{5D2F7816-72A7-0742-B3DB-6149BAACBC3E}" dt="2023-01-26T11:07:01.520" v="1501" actId="2696"/>
        <pc:sldMkLst>
          <pc:docMk/>
          <pc:sldMk cId="1703882828" sldId="611"/>
        </pc:sldMkLst>
      </pc:sldChg>
      <pc:sldChg chg="addSp delSp modSp add mod">
        <pc:chgData name="Reseau Entreprendre Occitanie Méditerranée" userId="b5c2c408-1cf4-4fba-b6ee-133449e6babe" providerId="ADAL" clId="{5D2F7816-72A7-0742-B3DB-6149BAACBC3E}" dt="2023-01-26T10:08:17.859" v="1038" actId="20577"/>
        <pc:sldMkLst>
          <pc:docMk/>
          <pc:sldMk cId="3136657821" sldId="612"/>
        </pc:sldMkLst>
        <pc:spChg chg="add mod">
          <ac:chgData name="Reseau Entreprendre Occitanie Méditerranée" userId="b5c2c408-1cf4-4fba-b6ee-133449e6babe" providerId="ADAL" clId="{5D2F7816-72A7-0742-B3DB-6149BAACBC3E}" dt="2023-01-26T09:41:59.110" v="783" actId="1076"/>
          <ac:spMkLst>
            <pc:docMk/>
            <pc:sldMk cId="3136657821" sldId="612"/>
            <ac:spMk id="4" creationId="{B4D02954-97FF-A0B7-C249-9B584D948C2B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09:41:59.110" v="783" actId="1076"/>
          <ac:spMkLst>
            <pc:docMk/>
            <pc:sldMk cId="3136657821" sldId="612"/>
            <ac:spMk id="6" creationId="{E60ED563-F341-1716-1C22-5F09EB55E4E5}"/>
          </ac:spMkLst>
        </pc:spChg>
        <pc:spChg chg="mod">
          <ac:chgData name="Reseau Entreprendre Occitanie Méditerranée" userId="b5c2c408-1cf4-4fba-b6ee-133449e6babe" providerId="ADAL" clId="{5D2F7816-72A7-0742-B3DB-6149BAACBC3E}" dt="2023-01-26T10:08:17.859" v="1038" actId="20577"/>
          <ac:spMkLst>
            <pc:docMk/>
            <pc:sldMk cId="3136657821" sldId="612"/>
            <ac:spMk id="7" creationId="{33F49930-90DF-00CB-4B8C-A867CB773E08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09:41:59.110" v="783" actId="1076"/>
          <ac:spMkLst>
            <pc:docMk/>
            <pc:sldMk cId="3136657821" sldId="612"/>
            <ac:spMk id="8" creationId="{07DDCC30-1901-DA6B-1E8B-C824FE30B5CF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09:41:59.110" v="783" actId="1076"/>
          <ac:spMkLst>
            <pc:docMk/>
            <pc:sldMk cId="3136657821" sldId="612"/>
            <ac:spMk id="10" creationId="{E0DB91E7-5DB1-59E2-F4B5-8609A82E32A1}"/>
          </ac:spMkLst>
        </pc:spChg>
        <pc:picChg chg="add mod">
          <ac:chgData name="Reseau Entreprendre Occitanie Méditerranée" userId="b5c2c408-1cf4-4fba-b6ee-133449e6babe" providerId="ADAL" clId="{5D2F7816-72A7-0742-B3DB-6149BAACBC3E}" dt="2023-01-26T09:41:59.110" v="783" actId="1076"/>
          <ac:picMkLst>
            <pc:docMk/>
            <pc:sldMk cId="3136657821" sldId="612"/>
            <ac:picMk id="2" creationId="{3301C985-8429-5E9B-35DE-8B3FE32A3145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09:41:59.110" v="783" actId="1076"/>
          <ac:picMkLst>
            <pc:docMk/>
            <pc:sldMk cId="3136657821" sldId="612"/>
            <ac:picMk id="3" creationId="{D7A5C8C6-2633-9D92-4246-EC2ABD79CBF4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09:41:32.447" v="762" actId="478"/>
          <ac:picMkLst>
            <pc:docMk/>
            <pc:sldMk cId="3136657821" sldId="612"/>
            <ac:picMk id="5" creationId="{4488A10B-F6E5-2DD2-3F0A-44152BA20636}"/>
          </ac:picMkLst>
        </pc:picChg>
      </pc:sldChg>
      <pc:sldChg chg="addSp delSp modSp add del mod">
        <pc:chgData name="Reseau Entreprendre Occitanie Méditerranée" userId="b5c2c408-1cf4-4fba-b6ee-133449e6babe" providerId="ADAL" clId="{5D2F7816-72A7-0742-B3DB-6149BAACBC3E}" dt="2023-01-26T10:08:09.991" v="1037" actId="2696"/>
        <pc:sldMkLst>
          <pc:docMk/>
          <pc:sldMk cId="726604095" sldId="613"/>
        </pc:sldMkLst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4" creationId="{B4E83285-E9BB-FEB6-DA8A-785DECA6EE0B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6" creationId="{2E867CAD-68E5-B2D8-D17A-5E1A7D4D8D9C}"/>
          </ac:spMkLst>
        </pc:spChg>
        <pc:spChg chg="mod">
          <ac:chgData name="Reseau Entreprendre Occitanie Méditerranée" userId="b5c2c408-1cf4-4fba-b6ee-133449e6babe" providerId="ADAL" clId="{5D2F7816-72A7-0742-B3DB-6149BAACBC3E}" dt="2023-01-26T10:00:25.602" v="916" actId="404"/>
          <ac:spMkLst>
            <pc:docMk/>
            <pc:sldMk cId="726604095" sldId="613"/>
            <ac:spMk id="7" creationId="{33F49930-90DF-00CB-4B8C-A867CB773E08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8" creationId="{8A93465A-63A2-6B58-763E-613B6ACE5C66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10" creationId="{9EBCC78C-47F4-BCBB-AAE8-3FF6489C57D2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11" creationId="{BBE24D08-452A-6CD6-2E71-1894A2996D57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12" creationId="{21A97551-F684-E25B-9F5A-23E6140F093C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14" creationId="{24E946B1-D287-14F4-5AAE-DCC5BD4A1F95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15" creationId="{7352D4FD-80EF-A4B6-3FB9-85D6D1E3C5C1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16" creationId="{3A027625-0678-9CC3-8F10-D6529138CC81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19" creationId="{99521975-BA39-72AB-CF46-41775B685B3D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3:42.954" v="936" actId="478"/>
          <ac:spMkLst>
            <pc:docMk/>
            <pc:sldMk cId="726604095" sldId="613"/>
            <ac:spMk id="20" creationId="{811D230D-7482-721A-1916-0D5C2D9CC397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3:41.650" v="935" actId="478"/>
          <ac:spMkLst>
            <pc:docMk/>
            <pc:sldMk cId="726604095" sldId="613"/>
            <ac:spMk id="21" creationId="{10FC9A4E-6F17-C71D-DEEF-D6F2517FF872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23" creationId="{43D9993A-050A-2B05-1C56-CDE68E4060BC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24" creationId="{560578AF-AF7F-66CB-8BF5-F351301D66DE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30" creationId="{1508C185-9749-8842-AB25-04E73CC51346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31" creationId="{11A9F303-043E-98AA-0032-FB3AA9FE074D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33" creationId="{C07C1B1A-51F6-8397-13A9-334A20C38629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3:37.267" v="932" actId="478"/>
          <ac:spMkLst>
            <pc:docMk/>
            <pc:sldMk cId="726604095" sldId="613"/>
            <ac:spMk id="34" creationId="{3B62D951-A9E3-3453-A394-A3B9D6EC49A6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35" creationId="{4536C407-275A-047B-9F8D-90628A3FFF17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3:38.231" v="933" actId="478"/>
          <ac:spMkLst>
            <pc:docMk/>
            <pc:sldMk cId="726604095" sldId="613"/>
            <ac:spMk id="36" creationId="{A4819B8B-5E3C-EF9D-6416-9E4C1E826E86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37" creationId="{5714C6AB-12FC-0BA4-2524-A5056099A051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38" creationId="{21150F6E-BB4B-D344-703C-5661CE60D2BB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7:49.116" v="1015" actId="21"/>
          <ac:spMkLst>
            <pc:docMk/>
            <pc:sldMk cId="726604095" sldId="613"/>
            <ac:spMk id="39" creationId="{14D29AF6-F92C-3E18-8065-9A5BFC1C5699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03:39.581" v="934" actId="478"/>
          <ac:spMkLst>
            <pc:docMk/>
            <pc:sldMk cId="726604095" sldId="613"/>
            <ac:spMk id="40" creationId="{7753850C-5F2E-DEBB-2201-4EF2F5DC091E}"/>
          </ac:spMkLst>
        </pc:sp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2" creationId="{ABB5622F-9C88-7AF6-06E4-320F7BE75AA1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3" creationId="{173C872A-FF70-100D-7438-BBCC5A3AB469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09:59:39.785" v="877" actId="478"/>
          <ac:picMkLst>
            <pc:docMk/>
            <pc:sldMk cId="726604095" sldId="613"/>
            <ac:picMk id="5" creationId="{4488A10B-F6E5-2DD2-3F0A-44152BA20636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9" creationId="{61A64988-1010-C9BC-AEEE-64CFCBDECB92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17" creationId="{4F1E08AB-C054-91F6-D726-442A8365E3B8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18" creationId="{5F5B02FB-86D3-BAAF-DA65-4D69B9D7B323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26" creationId="{3AC646AF-9D08-8224-8FE3-F8A871397397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27" creationId="{B42FAC24-711E-17B8-0E72-1C7308B7560D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28" creationId="{9FA4CC2F-E28E-01BD-3EA4-8E9F5059C7D7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2:56.762" v="927" actId="478"/>
          <ac:picMkLst>
            <pc:docMk/>
            <pc:sldMk cId="726604095" sldId="613"/>
            <ac:picMk id="29" creationId="{A4832A83-CDB7-1F93-1B2E-E4324849A728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32" creationId="{0DAF6F0B-FBB2-02CD-ABAB-5ACC35749BA1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3:21.976" v="931"/>
          <ac:picMkLst>
            <pc:docMk/>
            <pc:sldMk cId="726604095" sldId="613"/>
            <ac:picMk id="41" creationId="{32B73191-988E-8B80-3FA4-9687403C394B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07:49.116" v="1015" actId="21"/>
          <ac:picMkLst>
            <pc:docMk/>
            <pc:sldMk cId="726604095" sldId="613"/>
            <ac:picMk id="42" creationId="{2C548B57-63C4-6576-1434-4E0336431AFA}"/>
          </ac:picMkLst>
        </pc:picChg>
        <pc:cxnChg chg="add del mod">
          <ac:chgData name="Reseau Entreprendre Occitanie Méditerranée" userId="b5c2c408-1cf4-4fba-b6ee-133449e6babe" providerId="ADAL" clId="{5D2F7816-72A7-0742-B3DB-6149BAACBC3E}" dt="2023-01-26T10:07:49.116" v="1015" actId="21"/>
          <ac:cxnSpMkLst>
            <pc:docMk/>
            <pc:sldMk cId="726604095" sldId="613"/>
            <ac:cxnSpMk id="13" creationId="{F313A080-A189-CE9E-686C-5B911142D913}"/>
          </ac:cxnSpMkLst>
        </pc:cxnChg>
        <pc:cxnChg chg="add del mod">
          <ac:chgData name="Reseau Entreprendre Occitanie Méditerranée" userId="b5c2c408-1cf4-4fba-b6ee-133449e6babe" providerId="ADAL" clId="{5D2F7816-72A7-0742-B3DB-6149BAACBC3E}" dt="2023-01-26T10:04:23.883" v="937" actId="478"/>
          <ac:cxnSpMkLst>
            <pc:docMk/>
            <pc:sldMk cId="726604095" sldId="613"/>
            <ac:cxnSpMk id="25" creationId="{478DF6B6-1FE3-4A4F-F5AA-FD515E09931E}"/>
          </ac:cxnSpMkLst>
        </pc:cxnChg>
      </pc:sldChg>
      <pc:sldChg chg="addSp delSp modSp add mod">
        <pc:chgData name="Reseau Entreprendre Occitanie Méditerranée" userId="b5c2c408-1cf4-4fba-b6ee-133449e6babe" providerId="ADAL" clId="{5D2F7816-72A7-0742-B3DB-6149BAACBC3E}" dt="2023-01-26T10:08:02.498" v="1036" actId="1036"/>
        <pc:sldMkLst>
          <pc:docMk/>
          <pc:sldMk cId="2346549237" sldId="614"/>
        </pc:sldMkLst>
        <pc:spChg chg="del">
          <ac:chgData name="Reseau Entreprendre Occitanie Méditerranée" userId="b5c2c408-1cf4-4fba-b6ee-133449e6babe" providerId="ADAL" clId="{5D2F7816-72A7-0742-B3DB-6149BAACBC3E}" dt="2023-01-26T10:06:54.260" v="1004" actId="478"/>
          <ac:spMkLst>
            <pc:docMk/>
            <pc:sldMk cId="2346549237" sldId="614"/>
            <ac:spMk id="5" creationId="{4526FF3A-1B22-30F9-1821-C394F69FC9D6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7" creationId="{FF4F9F21-C5EC-9DEC-B2B9-8DF5DDE7C2C6}"/>
          </ac:spMkLst>
        </pc:spChg>
        <pc:spChg chg="mod">
          <ac:chgData name="Reseau Entreprendre Occitanie Méditerranée" userId="b5c2c408-1cf4-4fba-b6ee-133449e6babe" providerId="ADAL" clId="{5D2F7816-72A7-0742-B3DB-6149BAACBC3E}" dt="2023-01-26T10:07:35.403" v="1014" actId="20577"/>
          <ac:spMkLst>
            <pc:docMk/>
            <pc:sldMk cId="2346549237" sldId="614"/>
            <ac:spMk id="9" creationId="{1C58FB11-7FC5-8447-8559-E0E9525268FF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10" creationId="{46198951-EC42-7572-A82A-00E69D058062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11" creationId="{00E42A47-1803-2A29-5E5A-54E7CC6F9DA0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14" creationId="{CC75CEF1-C449-FD65-D709-03E385A1D229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16" creationId="{E49A4527-A712-86AA-5EAC-02A872163827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18" creationId="{17C0418C-29B9-86B3-C6F1-D503F1AE17DB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22" creationId="{D7E9A25B-E27E-8AB3-0984-53F7FEDDDC02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24" creationId="{90AB8893-04DE-135C-70FB-71AF8370B216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26" creationId="{78334CB3-31E8-5D2C-9F4D-477E4A6140DC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31" creationId="{B56FB642-0B3E-929C-F33C-62C56AF631AE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32" creationId="{735E1865-693E-AE85-D507-DDD2D9564CF1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33" creationId="{7139212B-6D54-D59F-93D8-447CB1D5C542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37" creationId="{6B300293-75CD-7B00-C0DB-F2F6C1A8F84D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38" creationId="{96A06E66-3582-765E-511A-C9E606D8F12E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40" creationId="{FBC95891-5863-1B6C-B25A-E9D21E7E2957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41" creationId="{81095E96-BF65-81B3-6A97-883A1A94FED1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42" creationId="{BA20BC58-26A5-A068-A8AE-2D71BB66579F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43" creationId="{F672868C-C634-B332-E9E4-D847D2A7305A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08:02.498" v="1036" actId="1036"/>
          <ac:spMkLst>
            <pc:docMk/>
            <pc:sldMk cId="2346549237" sldId="614"/>
            <ac:spMk id="44" creationId="{CF27E783-009A-D204-1DA9-CA1AE27BCFE6}"/>
          </ac:spMkLst>
        </pc:spChg>
        <pc:picChg chg="add mod">
          <ac:chgData name="Reseau Entreprendre Occitanie Méditerranée" userId="b5c2c408-1cf4-4fba-b6ee-133449e6babe" providerId="ADAL" clId="{5D2F7816-72A7-0742-B3DB-6149BAACBC3E}" dt="2023-01-26T10:07:51.095" v="1016"/>
          <ac:picMkLst>
            <pc:docMk/>
            <pc:sldMk cId="2346549237" sldId="614"/>
            <ac:picMk id="2" creationId="{9122EB52-CFAE-7A0E-D487-0C20036C23C3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3" creationId="{CF3BE543-FD61-D350-6904-27C684295A18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4" creationId="{758AC2D5-BB77-8A7A-6CD8-7FAFC3B2B717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6" creationId="{84BB6514-620D-4C81-7895-E4C5407D4A88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12" creationId="{C7127A13-2C4F-4A42-A508-6C7B795AC215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13" creationId="{46BEABC6-B0BC-1271-4665-2A9BFB09309B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15" creationId="{636E4961-EC9A-9B75-363E-9D55ADED8690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17" creationId="{698CB050-9B1D-F461-322B-863190DCD971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19" creationId="{4B4F2164-E15C-50E5-6F3B-30FD2603B069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1.466" v="1003" actId="478"/>
          <ac:picMkLst>
            <pc:docMk/>
            <pc:sldMk cId="2346549237" sldId="614"/>
            <ac:picMk id="21" creationId="{E1CFBAC6-987E-0B42-6F48-0C88F7D1EC7E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23" creationId="{A729BFDE-EFE2-B20A-77CF-19ADE154D79D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25" creationId="{338C9181-CC6E-95F7-F6D2-0D20B575C8D8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27" creationId="{79777933-9308-D34C-F67E-22F290B6CA50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28" creationId="{0E7FF70A-8EF9-BF81-AC3E-8A2AA2C690CE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06:54.260" v="1004" actId="478"/>
          <ac:picMkLst>
            <pc:docMk/>
            <pc:sldMk cId="2346549237" sldId="614"/>
            <ac:picMk id="29" creationId="{104EAF1B-1E50-43B5-B3A5-E01365067058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30" creationId="{78957D34-2C4F-3053-7DA3-D3785F496F59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34" creationId="{C9F1FF2F-D8BD-4D23-5078-48AAAB606EAA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35" creationId="{37E8B774-648D-775B-DA0B-8DE9EDFACCA3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36" creationId="{582920B3-41F8-983B-E5AF-3A252B155A35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39" creationId="{64C52877-2FB6-B48D-ECBC-D29951BDF01A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08:02.498" v="1036" actId="1036"/>
          <ac:picMkLst>
            <pc:docMk/>
            <pc:sldMk cId="2346549237" sldId="614"/>
            <ac:picMk id="45" creationId="{0B4E9785-CDFC-9F16-3DC2-9206071B37B0}"/>
          </ac:picMkLst>
        </pc:picChg>
        <pc:cxnChg chg="add mod">
          <ac:chgData name="Reseau Entreprendre Occitanie Méditerranée" userId="b5c2c408-1cf4-4fba-b6ee-133449e6babe" providerId="ADAL" clId="{5D2F7816-72A7-0742-B3DB-6149BAACBC3E}" dt="2023-01-26T10:08:02.498" v="1036" actId="1036"/>
          <ac:cxnSpMkLst>
            <pc:docMk/>
            <pc:sldMk cId="2346549237" sldId="614"/>
            <ac:cxnSpMk id="20" creationId="{811BB69A-2687-E491-A508-8C066B34F66D}"/>
          </ac:cxnSpMkLst>
        </pc:cxnChg>
      </pc:sldChg>
      <pc:sldChg chg="modSp add mod">
        <pc:chgData name="Reseau Entreprendre Occitanie Méditerranée" userId="b5c2c408-1cf4-4fba-b6ee-133449e6babe" providerId="ADAL" clId="{5D2F7816-72A7-0742-B3DB-6149BAACBC3E}" dt="2023-01-26T10:19:22.316" v="1137" actId="20577"/>
        <pc:sldMkLst>
          <pc:docMk/>
          <pc:sldMk cId="445081947" sldId="615"/>
        </pc:sldMkLst>
        <pc:spChg chg="mod">
          <ac:chgData name="Reseau Entreprendre Occitanie Méditerranée" userId="b5c2c408-1cf4-4fba-b6ee-133449e6babe" providerId="ADAL" clId="{5D2F7816-72A7-0742-B3DB-6149BAACBC3E}" dt="2023-01-26T10:19:22.316" v="1137" actId="20577"/>
          <ac:spMkLst>
            <pc:docMk/>
            <pc:sldMk cId="445081947" sldId="615"/>
            <ac:spMk id="9" creationId="{736B486F-328B-34C5-4C26-AF3C61C2FFC5}"/>
          </ac:spMkLst>
        </pc:spChg>
      </pc:sldChg>
      <pc:sldChg chg="addSp delSp modSp add del mod">
        <pc:chgData name="Reseau Entreprendre Occitanie Méditerranée" userId="b5c2c408-1cf4-4fba-b6ee-133449e6babe" providerId="ADAL" clId="{5D2F7816-72A7-0742-B3DB-6149BAACBC3E}" dt="2023-01-26T10:24:23.810" v="1204" actId="2696"/>
        <pc:sldMkLst>
          <pc:docMk/>
          <pc:sldMk cId="2566679154" sldId="616"/>
        </pc:sldMkLst>
        <pc:spChg chg="add del mod">
          <ac:chgData name="Reseau Entreprendre Occitanie Méditerranée" userId="b5c2c408-1cf4-4fba-b6ee-133449e6babe" providerId="ADAL" clId="{5D2F7816-72A7-0742-B3DB-6149BAACBC3E}" dt="2023-01-26T10:22:43.454" v="1168" actId="21"/>
          <ac:spMkLst>
            <pc:docMk/>
            <pc:sldMk cId="2566679154" sldId="616"/>
            <ac:spMk id="5" creationId="{BEF7638A-A5E3-483A-8291-771831759311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7" creationId="{FF4F9F21-C5EC-9DEC-B2B9-8DF5DDE7C2C6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10" creationId="{46198951-EC42-7572-A82A-00E69D058062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11" creationId="{00E42A47-1803-2A29-5E5A-54E7CC6F9DA0}"/>
          </ac:spMkLst>
        </pc:spChg>
        <pc:spChg chg="add del mod">
          <ac:chgData name="Reseau Entreprendre Occitanie Méditerranée" userId="b5c2c408-1cf4-4fba-b6ee-133449e6babe" providerId="ADAL" clId="{5D2F7816-72A7-0742-B3DB-6149BAACBC3E}" dt="2023-01-26T10:22:43.454" v="1168" actId="21"/>
          <ac:spMkLst>
            <pc:docMk/>
            <pc:sldMk cId="2566679154" sldId="616"/>
            <ac:spMk id="12" creationId="{978D4573-FC87-6EF7-FDF5-15A56A67FE8C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14" creationId="{CC75CEF1-C449-FD65-D709-03E385A1D229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16" creationId="{E49A4527-A712-86AA-5EAC-02A872163827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18" creationId="{17C0418C-29B9-86B3-C6F1-D503F1AE17DB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22" creationId="{D7E9A25B-E27E-8AB3-0984-53F7FEDDDC02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24" creationId="{90AB8893-04DE-135C-70FB-71AF8370B216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26" creationId="{78334CB3-31E8-5D2C-9F4D-477E4A6140DC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31" creationId="{B56FB642-0B3E-929C-F33C-62C56AF631AE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32" creationId="{735E1865-693E-AE85-D507-DDD2D9564CF1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33" creationId="{7139212B-6D54-D59F-93D8-447CB1D5C542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37" creationId="{6B300293-75CD-7B00-C0DB-F2F6C1A8F84D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38" creationId="{96A06E66-3582-765E-511A-C9E606D8F12E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40" creationId="{FBC95891-5863-1B6C-B25A-E9D21E7E2957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41" creationId="{81095E96-BF65-81B3-6A97-883A1A94FED1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42" creationId="{BA20BC58-26A5-A068-A8AE-2D71BB66579F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43" creationId="{F672868C-C634-B332-E9E4-D847D2A7305A}"/>
          </ac:spMkLst>
        </pc:spChg>
        <pc:spChg chg="add del">
          <ac:chgData name="Reseau Entreprendre Occitanie Méditerranée" userId="b5c2c408-1cf4-4fba-b6ee-133449e6babe" providerId="ADAL" clId="{5D2F7816-72A7-0742-B3DB-6149BAACBC3E}" dt="2023-01-26T10:20:11.708" v="1141" actId="478"/>
          <ac:spMkLst>
            <pc:docMk/>
            <pc:sldMk cId="2566679154" sldId="616"/>
            <ac:spMk id="44" creationId="{CF27E783-009A-D204-1DA9-CA1AE27BCFE6}"/>
          </ac:spMkLst>
        </pc:spChg>
        <pc:picChg chg="add del">
          <ac:chgData name="Reseau Entreprendre Occitanie Méditerranée" userId="b5c2c408-1cf4-4fba-b6ee-133449e6babe" providerId="ADAL" clId="{5D2F7816-72A7-0742-B3DB-6149BAACBC3E}" dt="2023-01-26T10:20:08.303" v="1140" actId="478"/>
          <ac:picMkLst>
            <pc:docMk/>
            <pc:sldMk cId="2566679154" sldId="616"/>
            <ac:picMk id="2" creationId="{9122EB52-CFAE-7A0E-D487-0C20036C23C3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3" creationId="{CF3BE543-FD61-D350-6904-27C684295A18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22:43.454" v="1168" actId="21"/>
          <ac:picMkLst>
            <pc:docMk/>
            <pc:sldMk cId="2566679154" sldId="616"/>
            <ac:picMk id="4" creationId="{3056DA68-FE2F-ED0D-88B0-EA80EE847325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6" creationId="{84BB6514-620D-4C81-7895-E4C5407D4A88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22:43.454" v="1168" actId="21"/>
          <ac:picMkLst>
            <pc:docMk/>
            <pc:sldMk cId="2566679154" sldId="616"/>
            <ac:picMk id="13" creationId="{73E03DE4-4F08-7A46-D7EC-D3B84401FFC7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28" creationId="{0E7FF70A-8EF9-BF81-AC3E-8A2AA2C690CE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30" creationId="{78957D34-2C4F-3053-7DA3-D3785F496F59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34" creationId="{C9F1FF2F-D8BD-4D23-5078-48AAAB606EAA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35" creationId="{37E8B774-648D-775B-DA0B-8DE9EDFACCA3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36" creationId="{582920B3-41F8-983B-E5AF-3A252B155A35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39" creationId="{64C52877-2FB6-B48D-ECBC-D29951BDF01A}"/>
          </ac:picMkLst>
        </pc:picChg>
        <pc:picChg chg="add del">
          <ac:chgData name="Reseau Entreprendre Occitanie Méditerranée" userId="b5c2c408-1cf4-4fba-b6ee-133449e6babe" providerId="ADAL" clId="{5D2F7816-72A7-0742-B3DB-6149BAACBC3E}" dt="2023-01-26T10:20:11.708" v="1141" actId="478"/>
          <ac:picMkLst>
            <pc:docMk/>
            <pc:sldMk cId="2566679154" sldId="616"/>
            <ac:picMk id="45" creationId="{0B4E9785-CDFC-9F16-3DC2-9206071B37B0}"/>
          </ac:picMkLst>
        </pc:picChg>
        <pc:cxnChg chg="add del">
          <ac:chgData name="Reseau Entreprendre Occitanie Méditerranée" userId="b5c2c408-1cf4-4fba-b6ee-133449e6babe" providerId="ADAL" clId="{5D2F7816-72A7-0742-B3DB-6149BAACBC3E}" dt="2023-01-26T10:20:11.708" v="1141" actId="478"/>
          <ac:cxnSpMkLst>
            <pc:docMk/>
            <pc:sldMk cId="2566679154" sldId="616"/>
            <ac:cxnSpMk id="20" creationId="{811BB69A-2687-E491-A508-8C066B34F66D}"/>
          </ac:cxnSpMkLst>
        </pc:cxnChg>
      </pc:sldChg>
      <pc:sldChg chg="addSp delSp modSp add mod">
        <pc:chgData name="Reseau Entreprendre Occitanie Méditerranée" userId="b5c2c408-1cf4-4fba-b6ee-133449e6babe" providerId="ADAL" clId="{5D2F7816-72A7-0742-B3DB-6149BAACBC3E}" dt="2023-01-26T10:24:15.103" v="1203" actId="1076"/>
        <pc:sldMkLst>
          <pc:docMk/>
          <pc:sldMk cId="3861402187" sldId="617"/>
        </pc:sldMkLst>
        <pc:spChg chg="add mod">
          <ac:chgData name="Reseau Entreprendre Occitanie Méditerranée" userId="b5c2c408-1cf4-4fba-b6ee-133449e6babe" providerId="ADAL" clId="{5D2F7816-72A7-0742-B3DB-6149BAACBC3E}" dt="2023-01-26T10:24:15.103" v="1203" actId="1076"/>
          <ac:spMkLst>
            <pc:docMk/>
            <pc:sldMk cId="3861402187" sldId="617"/>
            <ac:spMk id="3" creationId="{1DEEE139-BC3E-C089-E834-402A766DD2AA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23:44.405" v="1196" actId="403"/>
          <ac:spMkLst>
            <pc:docMk/>
            <pc:sldMk cId="3861402187" sldId="617"/>
            <ac:spMk id="4" creationId="{588AE0D4-EE11-EFC1-492B-D657562846CD}"/>
          </ac:spMkLst>
        </pc:spChg>
        <pc:spChg chg="mod">
          <ac:chgData name="Reseau Entreprendre Occitanie Méditerranée" userId="b5c2c408-1cf4-4fba-b6ee-133449e6babe" providerId="ADAL" clId="{5D2F7816-72A7-0742-B3DB-6149BAACBC3E}" dt="2023-01-26T10:22:32.538" v="1167" actId="20577"/>
          <ac:spMkLst>
            <pc:docMk/>
            <pc:sldMk cId="3861402187" sldId="617"/>
            <ac:spMk id="7" creationId="{33F49930-90DF-00CB-4B8C-A867CB773E08}"/>
          </ac:spMkLst>
        </pc:spChg>
        <pc:picChg chg="add mod">
          <ac:chgData name="Reseau Entreprendre Occitanie Méditerranée" userId="b5c2c408-1cf4-4fba-b6ee-133449e6babe" providerId="ADAL" clId="{5D2F7816-72A7-0742-B3DB-6149BAACBC3E}" dt="2023-01-26T10:23:56.164" v="1198" actId="1076"/>
          <ac:picMkLst>
            <pc:docMk/>
            <pc:sldMk cId="3861402187" sldId="617"/>
            <ac:picMk id="2" creationId="{3FEC474B-0120-C23C-225C-88C08EC6093A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22:20.157" v="1153" actId="478"/>
          <ac:picMkLst>
            <pc:docMk/>
            <pc:sldMk cId="3861402187" sldId="617"/>
            <ac:picMk id="5" creationId="{4488A10B-F6E5-2DD2-3F0A-44152BA20636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22:45.268" v="1169"/>
          <ac:picMkLst>
            <pc:docMk/>
            <pc:sldMk cId="3861402187" sldId="617"/>
            <ac:picMk id="6" creationId="{E01E8EAD-0F89-61DD-58B5-86891A9C573F}"/>
          </ac:picMkLst>
        </pc:picChg>
        <pc:cxnChg chg="add mod">
          <ac:chgData name="Reseau Entreprendre Occitanie Méditerranée" userId="b5c2c408-1cf4-4fba-b6ee-133449e6babe" providerId="ADAL" clId="{5D2F7816-72A7-0742-B3DB-6149BAACBC3E}" dt="2023-01-26T10:24:12.160" v="1202" actId="1076"/>
          <ac:cxnSpMkLst>
            <pc:docMk/>
            <pc:sldMk cId="3861402187" sldId="617"/>
            <ac:cxnSpMk id="8" creationId="{4FC574B6-F593-E73D-0F4E-229DD91315EE}"/>
          </ac:cxnSpMkLst>
        </pc:cxnChg>
      </pc:sldChg>
      <pc:sldChg chg="modSp add mod">
        <pc:chgData name="Reseau Entreprendre Occitanie Méditerranée" userId="b5c2c408-1cf4-4fba-b6ee-133449e6babe" providerId="ADAL" clId="{5D2F7816-72A7-0742-B3DB-6149BAACBC3E}" dt="2023-01-26T10:25:14.636" v="1231" actId="20577"/>
        <pc:sldMkLst>
          <pc:docMk/>
          <pc:sldMk cId="2870635677" sldId="618"/>
        </pc:sldMkLst>
        <pc:spChg chg="mod">
          <ac:chgData name="Reseau Entreprendre Occitanie Méditerranée" userId="b5c2c408-1cf4-4fba-b6ee-133449e6babe" providerId="ADAL" clId="{5D2F7816-72A7-0742-B3DB-6149BAACBC3E}" dt="2023-01-26T10:25:14.636" v="1231" actId="20577"/>
          <ac:spMkLst>
            <pc:docMk/>
            <pc:sldMk cId="2870635677" sldId="618"/>
            <ac:spMk id="7" creationId="{BD58B084-CE5D-4F18-1820-0E0B71C44D36}"/>
          </ac:spMkLst>
        </pc:spChg>
      </pc:sldChg>
      <pc:sldChg chg="addSp delSp modSp add mod">
        <pc:chgData name="Reseau Entreprendre Occitanie Méditerranée" userId="b5c2c408-1cf4-4fba-b6ee-133449e6babe" providerId="ADAL" clId="{5D2F7816-72A7-0742-B3DB-6149BAACBC3E}" dt="2023-01-26T10:51:45.190" v="1418" actId="1076"/>
        <pc:sldMkLst>
          <pc:docMk/>
          <pc:sldMk cId="162125581" sldId="619"/>
        </pc:sldMkLst>
        <pc:spChg chg="del">
          <ac:chgData name="Reseau Entreprendre Occitanie Méditerranée" userId="b5c2c408-1cf4-4fba-b6ee-133449e6babe" providerId="ADAL" clId="{5D2F7816-72A7-0742-B3DB-6149BAACBC3E}" dt="2023-01-26T10:27:05.372" v="1259" actId="478"/>
          <ac:spMkLst>
            <pc:docMk/>
            <pc:sldMk cId="162125581" sldId="619"/>
            <ac:spMk id="4" creationId="{B4D02954-97FF-A0B7-C249-9B584D948C2B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27:05.372" v="1259" actId="478"/>
          <ac:spMkLst>
            <pc:docMk/>
            <pc:sldMk cId="162125581" sldId="619"/>
            <ac:spMk id="6" creationId="{E60ED563-F341-1716-1C22-5F09EB55E4E5}"/>
          </ac:spMkLst>
        </pc:spChg>
        <pc:spChg chg="mod">
          <ac:chgData name="Reseau Entreprendre Occitanie Méditerranée" userId="b5c2c408-1cf4-4fba-b6ee-133449e6babe" providerId="ADAL" clId="{5D2F7816-72A7-0742-B3DB-6149BAACBC3E}" dt="2023-01-26T10:40:20.048" v="1310" actId="21"/>
          <ac:spMkLst>
            <pc:docMk/>
            <pc:sldMk cId="162125581" sldId="619"/>
            <ac:spMk id="7" creationId="{33F49930-90DF-00CB-4B8C-A867CB773E08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27:05.372" v="1259" actId="478"/>
          <ac:spMkLst>
            <pc:docMk/>
            <pc:sldMk cId="162125581" sldId="619"/>
            <ac:spMk id="8" creationId="{07DDCC30-1901-DA6B-1E8B-C824FE30B5CF}"/>
          </ac:spMkLst>
        </pc:spChg>
        <pc:spChg chg="del">
          <ac:chgData name="Reseau Entreprendre Occitanie Méditerranée" userId="b5c2c408-1cf4-4fba-b6ee-133449e6babe" providerId="ADAL" clId="{5D2F7816-72A7-0742-B3DB-6149BAACBC3E}" dt="2023-01-26T10:27:05.372" v="1259" actId="478"/>
          <ac:spMkLst>
            <pc:docMk/>
            <pc:sldMk cId="162125581" sldId="619"/>
            <ac:spMk id="10" creationId="{E0DB91E7-5DB1-59E2-F4B5-8609A82E32A1}"/>
          </ac:spMkLst>
        </pc:spChg>
        <pc:spChg chg="add mod">
          <ac:chgData name="Reseau Entreprendre Occitanie Méditerranée" userId="b5c2c408-1cf4-4fba-b6ee-133449e6babe" providerId="ADAL" clId="{5D2F7816-72A7-0742-B3DB-6149BAACBC3E}" dt="2023-01-26T10:50:59.663" v="1412" actId="20577"/>
          <ac:spMkLst>
            <pc:docMk/>
            <pc:sldMk cId="162125581" sldId="619"/>
            <ac:spMk id="15" creationId="{BCD086CF-A54E-8B83-DEAA-BCEAC552ED67}"/>
          </ac:spMkLst>
        </pc:spChg>
        <pc:picChg chg="del">
          <ac:chgData name="Reseau Entreprendre Occitanie Méditerranée" userId="b5c2c408-1cf4-4fba-b6ee-133449e6babe" providerId="ADAL" clId="{5D2F7816-72A7-0742-B3DB-6149BAACBC3E}" dt="2023-01-26T10:27:03.246" v="1258" actId="478"/>
          <ac:picMkLst>
            <pc:docMk/>
            <pc:sldMk cId="162125581" sldId="619"/>
            <ac:picMk id="2" creationId="{3301C985-8429-5E9B-35DE-8B3FE32A3145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27:06.639" v="1260" actId="478"/>
          <ac:picMkLst>
            <pc:docMk/>
            <pc:sldMk cId="162125581" sldId="619"/>
            <ac:picMk id="3" creationId="{D7A5C8C6-2633-9D92-4246-EC2ABD79CBF4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39:39.864" v="1304" actId="478"/>
          <ac:picMkLst>
            <pc:docMk/>
            <pc:sldMk cId="162125581" sldId="619"/>
            <ac:picMk id="5" creationId="{CA3B86FE-B236-55CC-027A-C36B0B908042}"/>
          </ac:picMkLst>
        </pc:picChg>
        <pc:picChg chg="add del mod modCrop">
          <ac:chgData name="Reseau Entreprendre Occitanie Méditerranée" userId="b5c2c408-1cf4-4fba-b6ee-133449e6babe" providerId="ADAL" clId="{5D2F7816-72A7-0742-B3DB-6149BAACBC3E}" dt="2023-01-26T10:39:14.078" v="1291" actId="478"/>
          <ac:picMkLst>
            <pc:docMk/>
            <pc:sldMk cId="162125581" sldId="619"/>
            <ac:picMk id="11" creationId="{2563A03B-8986-2563-9283-29D836227080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40:38.446" v="1313" actId="21"/>
          <ac:picMkLst>
            <pc:docMk/>
            <pc:sldMk cId="162125581" sldId="619"/>
            <ac:picMk id="12" creationId="{4EA76ED5-EFF2-1B79-809E-24616BA721C3}"/>
          </ac:picMkLst>
        </pc:picChg>
        <pc:picChg chg="add del mod modCrop">
          <ac:chgData name="Reseau Entreprendre Occitanie Méditerranée" userId="b5c2c408-1cf4-4fba-b6ee-133449e6babe" providerId="ADAL" clId="{5D2F7816-72A7-0742-B3DB-6149BAACBC3E}" dt="2023-01-26T10:39:09.612" v="1290" actId="478"/>
          <ac:picMkLst>
            <pc:docMk/>
            <pc:sldMk cId="162125581" sldId="619"/>
            <ac:picMk id="13" creationId="{4562E7B6-D754-21B6-21C3-81164F0D7364}"/>
          </ac:picMkLst>
        </pc:picChg>
        <pc:picChg chg="add del mod">
          <ac:chgData name="Reseau Entreprendre Occitanie Méditerranée" userId="b5c2c408-1cf4-4fba-b6ee-133449e6babe" providerId="ADAL" clId="{5D2F7816-72A7-0742-B3DB-6149BAACBC3E}" dt="2023-01-26T10:40:38.446" v="1313" actId="21"/>
          <ac:picMkLst>
            <pc:docMk/>
            <pc:sldMk cId="162125581" sldId="619"/>
            <ac:picMk id="14" creationId="{D4148083-FAC6-F1E4-CB76-C2B0BE391B28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51:45.190" v="1418" actId="1076"/>
          <ac:picMkLst>
            <pc:docMk/>
            <pc:sldMk cId="162125581" sldId="619"/>
            <ac:picMk id="16" creationId="{9E59E013-108B-C764-DA0B-3A39BED51683}"/>
          </ac:picMkLst>
        </pc:picChg>
      </pc:sldChg>
      <pc:sldChg chg="addSp delSp modSp add mod">
        <pc:chgData name="Reseau Entreprendre Occitanie Méditerranée" userId="b5c2c408-1cf4-4fba-b6ee-133449e6babe" providerId="ADAL" clId="{5D2F7816-72A7-0742-B3DB-6149BAACBC3E}" dt="2023-01-30T13:36:14.124" v="1609" actId="1076"/>
        <pc:sldMkLst>
          <pc:docMk/>
          <pc:sldMk cId="121744524" sldId="620"/>
        </pc:sldMkLst>
        <pc:picChg chg="del">
          <ac:chgData name="Reseau Entreprendre Occitanie Méditerranée" userId="b5c2c408-1cf4-4fba-b6ee-133449e6babe" providerId="ADAL" clId="{5D2F7816-72A7-0742-B3DB-6149BAACBC3E}" dt="2023-01-30T13:36:01.397" v="1605" actId="478"/>
          <ac:picMkLst>
            <pc:docMk/>
            <pc:sldMk cId="121744524" sldId="620"/>
            <ac:picMk id="2" creationId="{B5FBAE1C-74B7-E98F-0077-4D309B49DD8F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30T13:36:14.124" v="1609" actId="1076"/>
          <ac:picMkLst>
            <pc:docMk/>
            <pc:sldMk cId="121744524" sldId="620"/>
            <ac:picMk id="3" creationId="{441398D3-9050-3A0A-8EE8-D17796864B5B}"/>
          </ac:picMkLst>
        </pc:picChg>
      </pc:sldChg>
      <pc:sldChg chg="addSp delSp modSp add mod">
        <pc:chgData name="Reseau Entreprendre Occitanie Méditerranée" userId="b5c2c408-1cf4-4fba-b6ee-133449e6babe" providerId="ADAL" clId="{5D2F7816-72A7-0742-B3DB-6149BAACBC3E}" dt="2023-01-26T10:53:21.347" v="1431" actId="1076"/>
        <pc:sldMkLst>
          <pc:docMk/>
          <pc:sldMk cId="956144600" sldId="621"/>
        </pc:sldMkLst>
        <pc:graphicFrameChg chg="add del mod">
          <ac:chgData name="Reseau Entreprendre Occitanie Méditerranée" userId="b5c2c408-1cf4-4fba-b6ee-133449e6babe" providerId="ADAL" clId="{5D2F7816-72A7-0742-B3DB-6149BAACBC3E}" dt="2023-01-26T10:52:24.346" v="1422"/>
          <ac:graphicFrameMkLst>
            <pc:docMk/>
            <pc:sldMk cId="956144600" sldId="621"/>
            <ac:graphicFrameMk id="2" creationId="{BF628BDD-1D9C-77B2-A85C-6D24EA02BF58}"/>
          </ac:graphicFrameMkLst>
        </pc:graphicFrameChg>
        <pc:picChg chg="add del mod">
          <ac:chgData name="Reseau Entreprendre Occitanie Méditerranée" userId="b5c2c408-1cf4-4fba-b6ee-133449e6babe" providerId="ADAL" clId="{5D2F7816-72A7-0742-B3DB-6149BAACBC3E}" dt="2023-01-26T10:53:13.110" v="1427" actId="478"/>
          <ac:picMkLst>
            <pc:docMk/>
            <pc:sldMk cId="956144600" sldId="621"/>
            <ac:picMk id="3" creationId="{AE29CF4D-54FB-70B4-7EAB-116E3109688E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53:21.347" v="1431" actId="1076"/>
          <ac:picMkLst>
            <pc:docMk/>
            <pc:sldMk cId="956144600" sldId="621"/>
            <ac:picMk id="4" creationId="{55AA5E60-9B58-641C-E4C1-8148AC3CC1BB}"/>
          </ac:picMkLst>
        </pc:picChg>
        <pc:picChg chg="del">
          <ac:chgData name="Reseau Entreprendre Occitanie Méditerranée" userId="b5c2c408-1cf4-4fba-b6ee-133449e6babe" providerId="ADAL" clId="{5D2F7816-72A7-0742-B3DB-6149BAACBC3E}" dt="2023-01-26T10:52:21.719" v="1420" actId="478"/>
          <ac:picMkLst>
            <pc:docMk/>
            <pc:sldMk cId="956144600" sldId="621"/>
            <ac:picMk id="16" creationId="{9E59E013-108B-C764-DA0B-3A39BED51683}"/>
          </ac:picMkLst>
        </pc:picChg>
      </pc:sldChg>
      <pc:sldChg chg="addSp delSp modSp add mod">
        <pc:chgData name="Reseau Entreprendre Occitanie Méditerranée" userId="b5c2c408-1cf4-4fba-b6ee-133449e6babe" providerId="ADAL" clId="{5D2F7816-72A7-0742-B3DB-6149BAACBC3E}" dt="2023-01-26T10:54:48.023" v="1446" actId="20577"/>
        <pc:sldMkLst>
          <pc:docMk/>
          <pc:sldMk cId="874008510" sldId="622"/>
        </pc:sldMkLst>
        <pc:spChg chg="mod">
          <ac:chgData name="Reseau Entreprendre Occitanie Méditerranée" userId="b5c2c408-1cf4-4fba-b6ee-133449e6babe" providerId="ADAL" clId="{5D2F7816-72A7-0742-B3DB-6149BAACBC3E}" dt="2023-01-26T10:54:48.023" v="1446" actId="20577"/>
          <ac:spMkLst>
            <pc:docMk/>
            <pc:sldMk cId="874008510" sldId="622"/>
            <ac:spMk id="9" creationId="{1C58FB11-7FC5-8447-8559-E0E9525268FF}"/>
          </ac:spMkLst>
        </pc:spChg>
        <pc:picChg chg="del">
          <ac:chgData name="Reseau Entreprendre Occitanie Méditerranée" userId="b5c2c408-1cf4-4fba-b6ee-133449e6babe" providerId="ADAL" clId="{5D2F7816-72A7-0742-B3DB-6149BAACBC3E}" dt="2023-01-26T10:54:25.196" v="1436" actId="478"/>
          <ac:picMkLst>
            <pc:docMk/>
            <pc:sldMk cId="874008510" sldId="622"/>
            <ac:picMk id="2" creationId="{B5FBAE1C-74B7-E98F-0077-4D309B49DD8F}"/>
          </ac:picMkLst>
        </pc:picChg>
        <pc:picChg chg="add mod">
          <ac:chgData name="Reseau Entreprendre Occitanie Méditerranée" userId="b5c2c408-1cf4-4fba-b6ee-133449e6babe" providerId="ADAL" clId="{5D2F7816-72A7-0742-B3DB-6149BAACBC3E}" dt="2023-01-26T10:54:44.226" v="1437"/>
          <ac:picMkLst>
            <pc:docMk/>
            <pc:sldMk cId="874008510" sldId="622"/>
            <ac:picMk id="3" creationId="{D744B345-2078-42BA-5FC7-0FD63C887758}"/>
          </ac:picMkLst>
        </pc:picChg>
      </pc:sldChg>
      <pc:sldMasterChg chg="delSldLayout">
        <pc:chgData name="Reseau Entreprendre Occitanie Méditerranée" userId="b5c2c408-1cf4-4fba-b6ee-133449e6babe" providerId="ADAL" clId="{5D2F7816-72A7-0742-B3DB-6149BAACBC3E}" dt="2023-01-26T11:05:52.168" v="1459" actId="2696"/>
        <pc:sldMasterMkLst>
          <pc:docMk/>
          <pc:sldMasterMk cId="3005458184" sldId="2147483648"/>
        </pc:sldMasterMkLst>
        <pc:sldLayoutChg chg="del">
          <pc:chgData name="Reseau Entreprendre Occitanie Méditerranée" userId="b5c2c408-1cf4-4fba-b6ee-133449e6babe" providerId="ADAL" clId="{5D2F7816-72A7-0742-B3DB-6149BAACBC3E}" dt="2023-01-26T11:05:52.168" v="1459" actId="2696"/>
          <pc:sldLayoutMkLst>
            <pc:docMk/>
            <pc:sldMasterMk cId="3005458184" sldId="2147483648"/>
            <pc:sldLayoutMk cId="2523916981" sldId="2147483664"/>
          </pc:sldLayoutMkLst>
        </pc:sldLayoutChg>
      </pc:sldMasterChg>
    </pc:docChg>
  </pc:docChgLst>
  <pc:docChgLst>
    <pc:chgData name="Isabelle Guise" userId="4efa33d7-de0b-451e-8004-d55b6fdb9f97" providerId="ADAL" clId="{128948D5-20B0-4AE0-B15B-1BE41F4FEC0A}"/>
    <pc:docChg chg="undo custSel addSld delSld modSld modMainMaster">
      <pc:chgData name="Isabelle Guise" userId="4efa33d7-de0b-451e-8004-d55b6fdb9f97" providerId="ADAL" clId="{128948D5-20B0-4AE0-B15B-1BE41F4FEC0A}" dt="2020-09-04T09:19:10.717" v="353" actId="2696"/>
      <pc:docMkLst>
        <pc:docMk/>
      </pc:docMkLst>
      <pc:sldChg chg="del">
        <pc:chgData name="Isabelle Guise" userId="4efa33d7-de0b-451e-8004-d55b6fdb9f97" providerId="ADAL" clId="{128948D5-20B0-4AE0-B15B-1BE41F4FEC0A}" dt="2020-09-04T09:17:58.819" v="325" actId="2696"/>
        <pc:sldMkLst>
          <pc:docMk/>
          <pc:sldMk cId="212520633" sldId="256"/>
        </pc:sldMkLst>
      </pc:sldChg>
      <pc:sldChg chg="modSp del">
        <pc:chgData name="Isabelle Guise" userId="4efa33d7-de0b-451e-8004-d55b6fdb9f97" providerId="ADAL" clId="{128948D5-20B0-4AE0-B15B-1BE41F4FEC0A}" dt="2020-09-04T09:06:31.580" v="264" actId="2696"/>
        <pc:sldMkLst>
          <pc:docMk/>
          <pc:sldMk cId="407507687" sldId="266"/>
        </pc:sldMkLst>
        <pc:spChg chg="mod">
          <ac:chgData name="Isabelle Guise" userId="4efa33d7-de0b-451e-8004-d55b6fdb9f97" providerId="ADAL" clId="{128948D5-20B0-4AE0-B15B-1BE41F4FEC0A}" dt="2020-09-03T09:00:19.656" v="43" actId="20577"/>
          <ac:spMkLst>
            <pc:docMk/>
            <pc:sldMk cId="407507687" sldId="266"/>
            <ac:spMk id="4" creationId="{D7FBEDB2-7527-4CA6-BA34-940D1B37F2E0}"/>
          </ac:spMkLst>
        </pc:spChg>
        <pc:spChg chg="mod">
          <ac:chgData name="Isabelle Guise" userId="4efa33d7-de0b-451e-8004-d55b6fdb9f97" providerId="ADAL" clId="{128948D5-20B0-4AE0-B15B-1BE41F4FEC0A}" dt="2020-09-03T08:59:53.918" v="5" actId="122"/>
          <ac:spMkLst>
            <pc:docMk/>
            <pc:sldMk cId="407507687" sldId="266"/>
            <ac:spMk id="5" creationId="{87A80B04-A420-41DF-B626-E58C22B4CD38}"/>
          </ac:spMkLst>
        </pc:spChg>
      </pc:sldChg>
      <pc:sldChg chg="modSp del">
        <pc:chgData name="Isabelle Guise" userId="4efa33d7-de0b-451e-8004-d55b6fdb9f97" providerId="ADAL" clId="{128948D5-20B0-4AE0-B15B-1BE41F4FEC0A}" dt="2020-09-04T09:06:35.787" v="266" actId="2696"/>
        <pc:sldMkLst>
          <pc:docMk/>
          <pc:sldMk cId="2931535045" sldId="268"/>
        </pc:sldMkLst>
        <pc:spChg chg="mod">
          <ac:chgData name="Isabelle Guise" userId="4efa33d7-de0b-451e-8004-d55b6fdb9f97" providerId="ADAL" clId="{128948D5-20B0-4AE0-B15B-1BE41F4FEC0A}" dt="2020-09-03T09:00:47.427" v="68" actId="20577"/>
          <ac:spMkLst>
            <pc:docMk/>
            <pc:sldMk cId="2931535045" sldId="268"/>
            <ac:spMk id="4" creationId="{D7FBEDB2-7527-4CA6-BA34-940D1B37F2E0}"/>
          </ac:spMkLst>
        </pc:spChg>
      </pc:sldChg>
      <pc:sldChg chg="del">
        <pc:chgData name="Isabelle Guise" userId="4efa33d7-de0b-451e-8004-d55b6fdb9f97" providerId="ADAL" clId="{128948D5-20B0-4AE0-B15B-1BE41F4FEC0A}" dt="2020-09-04T09:17:58.885" v="330" actId="2696"/>
        <pc:sldMkLst>
          <pc:docMk/>
          <pc:sldMk cId="1543978878" sldId="269"/>
        </pc:sldMkLst>
      </pc:sldChg>
      <pc:sldChg chg="del">
        <pc:chgData name="Isabelle Guise" userId="4efa33d7-de0b-451e-8004-d55b6fdb9f97" providerId="ADAL" clId="{128948D5-20B0-4AE0-B15B-1BE41F4FEC0A}" dt="2020-09-04T09:17:58.977" v="341" actId="2696"/>
        <pc:sldMkLst>
          <pc:docMk/>
          <pc:sldMk cId="2900281264" sldId="286"/>
        </pc:sldMkLst>
      </pc:sldChg>
      <pc:sldChg chg="addSp delSp modSp del">
        <pc:chgData name="Isabelle Guise" userId="4efa33d7-de0b-451e-8004-d55b6fdb9f97" providerId="ADAL" clId="{128948D5-20B0-4AE0-B15B-1BE41F4FEC0A}" dt="2020-09-04T09:17:58.796" v="324" actId="2696"/>
        <pc:sldMkLst>
          <pc:docMk/>
          <pc:sldMk cId="2151444184" sldId="290"/>
        </pc:sldMkLst>
        <pc:spChg chg="add mod">
          <ac:chgData name="Isabelle Guise" userId="4efa33d7-de0b-451e-8004-d55b6fdb9f97" providerId="ADAL" clId="{128948D5-20B0-4AE0-B15B-1BE41F4FEC0A}" dt="2020-09-03T09:02:34.876" v="71" actId="478"/>
          <ac:spMkLst>
            <pc:docMk/>
            <pc:sldMk cId="2151444184" sldId="290"/>
            <ac:spMk id="3" creationId="{9AEF2B80-5AA0-423C-B5A0-94E80DD8581F}"/>
          </ac:spMkLst>
        </pc:spChg>
        <pc:spChg chg="del">
          <ac:chgData name="Isabelle Guise" userId="4efa33d7-de0b-451e-8004-d55b6fdb9f97" providerId="ADAL" clId="{128948D5-20B0-4AE0-B15B-1BE41F4FEC0A}" dt="2020-09-03T09:02:34.876" v="71" actId="478"/>
          <ac:spMkLst>
            <pc:docMk/>
            <pc:sldMk cId="2151444184" sldId="290"/>
            <ac:spMk id="11" creationId="{E1842471-7999-40B8-B0E0-0A5518D57AD9}"/>
          </ac:spMkLst>
        </pc:spChg>
      </pc:sldChg>
      <pc:sldChg chg="modSp del">
        <pc:chgData name="Isabelle Guise" userId="4efa33d7-de0b-451e-8004-d55b6fdb9f97" providerId="ADAL" clId="{128948D5-20B0-4AE0-B15B-1BE41F4FEC0A}" dt="2020-09-04T09:17:58.875" v="329" actId="2696"/>
        <pc:sldMkLst>
          <pc:docMk/>
          <pc:sldMk cId="2622848626" sldId="294"/>
        </pc:sldMkLst>
        <pc:spChg chg="mod">
          <ac:chgData name="Isabelle Guise" userId="4efa33d7-de0b-451e-8004-d55b6fdb9f97" providerId="ADAL" clId="{128948D5-20B0-4AE0-B15B-1BE41F4FEC0A}" dt="2020-09-04T08:45:05.029" v="173" actId="1076"/>
          <ac:spMkLst>
            <pc:docMk/>
            <pc:sldMk cId="2622848626" sldId="294"/>
            <ac:spMk id="7" creationId="{7FD7A73A-44F4-44A4-B320-43CC63855BE4}"/>
          </ac:spMkLst>
        </pc:spChg>
      </pc:sldChg>
      <pc:sldChg chg="del">
        <pc:chgData name="Isabelle Guise" userId="4efa33d7-de0b-451e-8004-d55b6fdb9f97" providerId="ADAL" clId="{128948D5-20B0-4AE0-B15B-1BE41F4FEC0A}" dt="2020-09-04T09:17:58.832" v="326" actId="2696"/>
        <pc:sldMkLst>
          <pc:docMk/>
          <pc:sldMk cId="1048695382" sldId="296"/>
        </pc:sldMkLst>
      </pc:sldChg>
      <pc:sldChg chg="del">
        <pc:chgData name="Isabelle Guise" userId="4efa33d7-de0b-451e-8004-d55b6fdb9f97" providerId="ADAL" clId="{128948D5-20B0-4AE0-B15B-1BE41F4FEC0A}" dt="2020-09-04T09:17:58.847" v="327" actId="2696"/>
        <pc:sldMkLst>
          <pc:docMk/>
          <pc:sldMk cId="3000918288" sldId="297"/>
        </pc:sldMkLst>
      </pc:sldChg>
      <pc:sldChg chg="del">
        <pc:chgData name="Isabelle Guise" userId="4efa33d7-de0b-451e-8004-d55b6fdb9f97" providerId="ADAL" clId="{128948D5-20B0-4AE0-B15B-1BE41F4FEC0A}" dt="2020-09-04T09:17:58.891" v="331" actId="2696"/>
        <pc:sldMkLst>
          <pc:docMk/>
          <pc:sldMk cId="2145378608" sldId="298"/>
        </pc:sldMkLst>
      </pc:sldChg>
      <pc:sldChg chg="del">
        <pc:chgData name="Isabelle Guise" userId="4efa33d7-de0b-451e-8004-d55b6fdb9f97" providerId="ADAL" clId="{128948D5-20B0-4AE0-B15B-1BE41F4FEC0A}" dt="2020-09-04T09:17:58.899" v="332" actId="2696"/>
        <pc:sldMkLst>
          <pc:docMk/>
          <pc:sldMk cId="612244929" sldId="299"/>
        </pc:sldMkLst>
      </pc:sldChg>
      <pc:sldChg chg="del">
        <pc:chgData name="Isabelle Guise" userId="4efa33d7-de0b-451e-8004-d55b6fdb9f97" providerId="ADAL" clId="{128948D5-20B0-4AE0-B15B-1BE41F4FEC0A}" dt="2020-09-04T09:17:58.906" v="333" actId="2696"/>
        <pc:sldMkLst>
          <pc:docMk/>
          <pc:sldMk cId="1153111080" sldId="301"/>
        </pc:sldMkLst>
      </pc:sldChg>
      <pc:sldChg chg="del">
        <pc:chgData name="Isabelle Guise" userId="4efa33d7-de0b-451e-8004-d55b6fdb9f97" providerId="ADAL" clId="{128948D5-20B0-4AE0-B15B-1BE41F4FEC0A}" dt="2020-09-04T09:17:58.915" v="334" actId="2696"/>
        <pc:sldMkLst>
          <pc:docMk/>
          <pc:sldMk cId="1307102808" sldId="302"/>
        </pc:sldMkLst>
      </pc:sldChg>
      <pc:sldChg chg="del">
        <pc:chgData name="Isabelle Guise" userId="4efa33d7-de0b-451e-8004-d55b6fdb9f97" providerId="ADAL" clId="{128948D5-20B0-4AE0-B15B-1BE41F4FEC0A}" dt="2020-09-04T09:17:58.955" v="338" actId="2696"/>
        <pc:sldMkLst>
          <pc:docMk/>
          <pc:sldMk cId="20341203" sldId="303"/>
        </pc:sldMkLst>
      </pc:sldChg>
      <pc:sldChg chg="del">
        <pc:chgData name="Isabelle Guise" userId="4efa33d7-de0b-451e-8004-d55b6fdb9f97" providerId="ADAL" clId="{128948D5-20B0-4AE0-B15B-1BE41F4FEC0A}" dt="2020-09-04T09:17:58.923" v="335" actId="2696"/>
        <pc:sldMkLst>
          <pc:docMk/>
          <pc:sldMk cId="935069181" sldId="304"/>
        </pc:sldMkLst>
      </pc:sldChg>
      <pc:sldChg chg="del">
        <pc:chgData name="Isabelle Guise" userId="4efa33d7-de0b-451e-8004-d55b6fdb9f97" providerId="ADAL" clId="{128948D5-20B0-4AE0-B15B-1BE41F4FEC0A}" dt="2020-09-04T09:17:58.938" v="336" actId="2696"/>
        <pc:sldMkLst>
          <pc:docMk/>
          <pc:sldMk cId="2154180425" sldId="305"/>
        </pc:sldMkLst>
      </pc:sldChg>
      <pc:sldChg chg="del">
        <pc:chgData name="Isabelle Guise" userId="4efa33d7-de0b-451e-8004-d55b6fdb9f97" providerId="ADAL" clId="{128948D5-20B0-4AE0-B15B-1BE41F4FEC0A}" dt="2020-09-04T09:17:58.947" v="337" actId="2696"/>
        <pc:sldMkLst>
          <pc:docMk/>
          <pc:sldMk cId="4231302983" sldId="306"/>
        </pc:sldMkLst>
      </pc:sldChg>
      <pc:sldChg chg="del">
        <pc:chgData name="Isabelle Guise" userId="4efa33d7-de0b-451e-8004-d55b6fdb9f97" providerId="ADAL" clId="{128948D5-20B0-4AE0-B15B-1BE41F4FEC0A}" dt="2020-09-04T09:17:58.971" v="340" actId="2696"/>
        <pc:sldMkLst>
          <pc:docMk/>
          <pc:sldMk cId="250405226" sldId="307"/>
        </pc:sldMkLst>
      </pc:sldChg>
      <pc:sldChg chg="del">
        <pc:chgData name="Isabelle Guise" userId="4efa33d7-de0b-451e-8004-d55b6fdb9f97" providerId="ADAL" clId="{128948D5-20B0-4AE0-B15B-1BE41F4FEC0A}" dt="2020-09-04T09:17:58.962" v="339" actId="2696"/>
        <pc:sldMkLst>
          <pc:docMk/>
          <pc:sldMk cId="2262863228" sldId="308"/>
        </pc:sldMkLst>
      </pc:sldChg>
      <pc:sldChg chg="del">
        <pc:chgData name="Isabelle Guise" userId="4efa33d7-de0b-451e-8004-d55b6fdb9f97" providerId="ADAL" clId="{128948D5-20B0-4AE0-B15B-1BE41F4FEC0A}" dt="2020-09-04T09:17:58.861" v="328" actId="2696"/>
        <pc:sldMkLst>
          <pc:docMk/>
          <pc:sldMk cId="2604701770" sldId="309"/>
        </pc:sldMkLst>
      </pc:sldChg>
      <pc:sldChg chg="addSp delSp modSp add del">
        <pc:chgData name="Isabelle Guise" userId="4efa33d7-de0b-451e-8004-d55b6fdb9f97" providerId="ADAL" clId="{128948D5-20B0-4AE0-B15B-1BE41F4FEC0A}" dt="2020-09-04T09:06:33.189" v="265" actId="2696"/>
        <pc:sldMkLst>
          <pc:docMk/>
          <pc:sldMk cId="2501823044" sldId="310"/>
        </pc:sldMkLst>
        <pc:spChg chg="del">
          <ac:chgData name="Isabelle Guise" userId="4efa33d7-de0b-451e-8004-d55b6fdb9f97" providerId="ADAL" clId="{128948D5-20B0-4AE0-B15B-1BE41F4FEC0A}" dt="2020-09-04T08:47:18.578" v="179"/>
          <ac:spMkLst>
            <pc:docMk/>
            <pc:sldMk cId="2501823044" sldId="310"/>
            <ac:spMk id="2" creationId="{CB99DFA0-35B4-469B-8014-7BE356101005}"/>
          </ac:spMkLst>
        </pc:spChg>
        <pc:spChg chg="mod">
          <ac:chgData name="Isabelle Guise" userId="4efa33d7-de0b-451e-8004-d55b6fdb9f97" providerId="ADAL" clId="{128948D5-20B0-4AE0-B15B-1BE41F4FEC0A}" dt="2020-09-04T08:47:23.241" v="194" actId="20577"/>
          <ac:spMkLst>
            <pc:docMk/>
            <pc:sldMk cId="2501823044" sldId="310"/>
            <ac:spMk id="3" creationId="{75A29188-F4F2-4197-9752-7C17B185630D}"/>
          </ac:spMkLst>
        </pc:spChg>
        <pc:spChg chg="add mod">
          <ac:chgData name="Isabelle Guise" userId="4efa33d7-de0b-451e-8004-d55b6fdb9f97" providerId="ADAL" clId="{128948D5-20B0-4AE0-B15B-1BE41F4FEC0A}" dt="2020-09-04T08:55:38.166" v="207" actId="1076"/>
          <ac:spMkLst>
            <pc:docMk/>
            <pc:sldMk cId="2501823044" sldId="310"/>
            <ac:spMk id="4" creationId="{48FF2A20-54E6-4578-85A7-7C8C2BBA2611}"/>
          </ac:spMkLst>
        </pc:spChg>
      </pc:sldChg>
      <pc:sldChg chg="add del">
        <pc:chgData name="Isabelle Guise" userId="4efa33d7-de0b-451e-8004-d55b6fdb9f97" providerId="ADAL" clId="{128948D5-20B0-4AE0-B15B-1BE41F4FEC0A}" dt="2020-09-03T15:41:56.972" v="149" actId="2696"/>
        <pc:sldMkLst>
          <pc:docMk/>
          <pc:sldMk cId="3302895984" sldId="310"/>
        </pc:sldMkLst>
      </pc:sldChg>
      <pc:sldChg chg="addSp delSp modSp add del">
        <pc:chgData name="Isabelle Guise" userId="4efa33d7-de0b-451e-8004-d55b6fdb9f97" providerId="ADAL" clId="{128948D5-20B0-4AE0-B15B-1BE41F4FEC0A}" dt="2020-09-03T09:06:29.430" v="102"/>
        <pc:sldMkLst>
          <pc:docMk/>
          <pc:sldMk cId="3930749695" sldId="310"/>
        </pc:sldMkLst>
        <pc:spChg chg="add del mod">
          <ac:chgData name="Isabelle Guise" userId="4efa33d7-de0b-451e-8004-d55b6fdb9f97" providerId="ADAL" clId="{128948D5-20B0-4AE0-B15B-1BE41F4FEC0A}" dt="2020-09-03T09:06:20.857" v="101"/>
          <ac:spMkLst>
            <pc:docMk/>
            <pc:sldMk cId="3930749695" sldId="310"/>
            <ac:spMk id="2" creationId="{675B961F-2BB4-4EA0-A82E-EF7183418B93}"/>
          </ac:spMkLst>
        </pc:spChg>
      </pc:sldChg>
      <pc:sldChg chg="addSp modSp add">
        <pc:chgData name="Isabelle Guise" userId="4efa33d7-de0b-451e-8004-d55b6fdb9f97" providerId="ADAL" clId="{128948D5-20B0-4AE0-B15B-1BE41F4FEC0A}" dt="2020-09-04T09:06:16.780" v="261"/>
        <pc:sldMkLst>
          <pc:docMk/>
          <pc:sldMk cId="3155000266" sldId="311"/>
        </pc:sldMkLst>
        <pc:spChg chg="add mod">
          <ac:chgData name="Isabelle Guise" userId="4efa33d7-de0b-451e-8004-d55b6fdb9f97" providerId="ADAL" clId="{128948D5-20B0-4AE0-B15B-1BE41F4FEC0A}" dt="2020-09-04T09:06:16.780" v="261"/>
          <ac:spMkLst>
            <pc:docMk/>
            <pc:sldMk cId="3155000266" sldId="311"/>
            <ac:spMk id="2" creationId="{49D76448-8774-40D4-BEA8-8480F16C6174}"/>
          </ac:spMkLst>
        </pc:spChg>
        <pc:spChg chg="add mod">
          <ac:chgData name="Isabelle Guise" userId="4efa33d7-de0b-451e-8004-d55b6fdb9f97" providerId="ADAL" clId="{128948D5-20B0-4AE0-B15B-1BE41F4FEC0A}" dt="2020-09-04T09:06:16.780" v="261"/>
          <ac:spMkLst>
            <pc:docMk/>
            <pc:sldMk cId="3155000266" sldId="311"/>
            <ac:spMk id="3" creationId="{486A45E4-F517-4357-9F1A-01623A81EE76}"/>
          </ac:spMkLst>
        </pc:spChg>
      </pc:sldChg>
      <pc:sldChg chg="addSp delSp modSp add">
        <pc:chgData name="Isabelle Guise" userId="4efa33d7-de0b-451e-8004-d55b6fdb9f97" providerId="ADAL" clId="{128948D5-20B0-4AE0-B15B-1BE41F4FEC0A}" dt="2020-09-04T09:06:28.020" v="263"/>
        <pc:sldMkLst>
          <pc:docMk/>
          <pc:sldMk cId="3404926064" sldId="312"/>
        </pc:sldMkLst>
        <pc:spChg chg="del">
          <ac:chgData name="Isabelle Guise" userId="4efa33d7-de0b-451e-8004-d55b6fdb9f97" providerId="ADAL" clId="{128948D5-20B0-4AE0-B15B-1BE41F4FEC0A}" dt="2020-09-04T09:06:28.020" v="263"/>
          <ac:spMkLst>
            <pc:docMk/>
            <pc:sldMk cId="3404926064" sldId="312"/>
            <ac:spMk id="2" creationId="{3565B073-0C7A-4F98-8D31-DFA9407F73FF}"/>
          </ac:spMkLst>
        </pc:spChg>
        <pc:spChg chg="del">
          <ac:chgData name="Isabelle Guise" userId="4efa33d7-de0b-451e-8004-d55b6fdb9f97" providerId="ADAL" clId="{128948D5-20B0-4AE0-B15B-1BE41F4FEC0A}" dt="2020-09-04T09:06:28.020" v="263"/>
          <ac:spMkLst>
            <pc:docMk/>
            <pc:sldMk cId="3404926064" sldId="312"/>
            <ac:spMk id="3" creationId="{96AF6315-882D-4B31-BA31-757282ACDBEE}"/>
          </ac:spMkLst>
        </pc:spChg>
        <pc:spChg chg="add mod">
          <ac:chgData name="Isabelle Guise" userId="4efa33d7-de0b-451e-8004-d55b6fdb9f97" providerId="ADAL" clId="{128948D5-20B0-4AE0-B15B-1BE41F4FEC0A}" dt="2020-09-04T09:06:28.020" v="263"/>
          <ac:spMkLst>
            <pc:docMk/>
            <pc:sldMk cId="3404926064" sldId="312"/>
            <ac:spMk id="4" creationId="{AFCA72AC-EBDB-435F-8264-75E349A3CDFA}"/>
          </ac:spMkLst>
        </pc:spChg>
        <pc:spChg chg="add mod">
          <ac:chgData name="Isabelle Guise" userId="4efa33d7-de0b-451e-8004-d55b6fdb9f97" providerId="ADAL" clId="{128948D5-20B0-4AE0-B15B-1BE41F4FEC0A}" dt="2020-09-04T09:06:28.020" v="263"/>
          <ac:spMkLst>
            <pc:docMk/>
            <pc:sldMk cId="3404926064" sldId="312"/>
            <ac:spMk id="5" creationId="{64352411-6094-4FE4-A2C6-B27ABE79E87A}"/>
          </ac:spMkLst>
        </pc:spChg>
      </pc:sldChg>
      <pc:sldChg chg="addSp delSp modSp add">
        <pc:chgData name="Isabelle Guise" userId="4efa33d7-de0b-451e-8004-d55b6fdb9f97" providerId="ADAL" clId="{128948D5-20B0-4AE0-B15B-1BE41F4FEC0A}" dt="2020-09-04T09:17:16.446" v="321"/>
        <pc:sldMkLst>
          <pc:docMk/>
          <pc:sldMk cId="1437684477" sldId="313"/>
        </pc:sldMkLst>
        <pc:spChg chg="del">
          <ac:chgData name="Isabelle Guise" userId="4efa33d7-de0b-451e-8004-d55b6fdb9f97" providerId="ADAL" clId="{128948D5-20B0-4AE0-B15B-1BE41F4FEC0A}" dt="2020-09-04T09:17:16.446" v="321"/>
          <ac:spMkLst>
            <pc:docMk/>
            <pc:sldMk cId="1437684477" sldId="313"/>
            <ac:spMk id="2" creationId="{EBD04B88-56BD-4619-BF5D-409EA14A225C}"/>
          </ac:spMkLst>
        </pc:spChg>
        <pc:spChg chg="del">
          <ac:chgData name="Isabelle Guise" userId="4efa33d7-de0b-451e-8004-d55b6fdb9f97" providerId="ADAL" clId="{128948D5-20B0-4AE0-B15B-1BE41F4FEC0A}" dt="2020-09-04T09:17:16.446" v="321"/>
          <ac:spMkLst>
            <pc:docMk/>
            <pc:sldMk cId="1437684477" sldId="313"/>
            <ac:spMk id="3" creationId="{892249D1-550E-452F-A689-44BA47F36254}"/>
          </ac:spMkLst>
        </pc:spChg>
        <pc:spChg chg="add mod">
          <ac:chgData name="Isabelle Guise" userId="4efa33d7-de0b-451e-8004-d55b6fdb9f97" providerId="ADAL" clId="{128948D5-20B0-4AE0-B15B-1BE41F4FEC0A}" dt="2020-09-04T09:17:16.446" v="321"/>
          <ac:spMkLst>
            <pc:docMk/>
            <pc:sldMk cId="1437684477" sldId="313"/>
            <ac:spMk id="4" creationId="{4B6B692D-2591-4AE7-A618-B4B301F740D8}"/>
          </ac:spMkLst>
        </pc:spChg>
        <pc:spChg chg="add mod">
          <ac:chgData name="Isabelle Guise" userId="4efa33d7-de0b-451e-8004-d55b6fdb9f97" providerId="ADAL" clId="{128948D5-20B0-4AE0-B15B-1BE41F4FEC0A}" dt="2020-09-04T09:17:16.446" v="321"/>
          <ac:spMkLst>
            <pc:docMk/>
            <pc:sldMk cId="1437684477" sldId="313"/>
            <ac:spMk id="5" creationId="{F2A02F44-939E-42DE-A0D8-A0E86C056638}"/>
          </ac:spMkLst>
        </pc:spChg>
      </pc:sldChg>
      <pc:sldChg chg="addSp delSp modSp add">
        <pc:chgData name="Isabelle Guise" userId="4efa33d7-de0b-451e-8004-d55b6fdb9f97" providerId="ADAL" clId="{128948D5-20B0-4AE0-B15B-1BE41F4FEC0A}" dt="2020-09-04T09:17:43.427" v="323"/>
        <pc:sldMkLst>
          <pc:docMk/>
          <pc:sldMk cId="2984253825" sldId="314"/>
        </pc:sldMkLst>
        <pc:spChg chg="del">
          <ac:chgData name="Isabelle Guise" userId="4efa33d7-de0b-451e-8004-d55b6fdb9f97" providerId="ADAL" clId="{128948D5-20B0-4AE0-B15B-1BE41F4FEC0A}" dt="2020-09-04T09:17:43.427" v="323"/>
          <ac:spMkLst>
            <pc:docMk/>
            <pc:sldMk cId="2984253825" sldId="314"/>
            <ac:spMk id="2" creationId="{EFCE19F8-65A1-4A79-919C-F38DAEF0A582}"/>
          </ac:spMkLst>
        </pc:spChg>
        <pc:spChg chg="del">
          <ac:chgData name="Isabelle Guise" userId="4efa33d7-de0b-451e-8004-d55b6fdb9f97" providerId="ADAL" clId="{128948D5-20B0-4AE0-B15B-1BE41F4FEC0A}" dt="2020-09-04T09:17:43.427" v="323"/>
          <ac:spMkLst>
            <pc:docMk/>
            <pc:sldMk cId="2984253825" sldId="314"/>
            <ac:spMk id="3" creationId="{A3289307-209E-457B-B314-1323E8A39DE2}"/>
          </ac:spMkLst>
        </pc:spChg>
        <pc:spChg chg="add mod">
          <ac:chgData name="Isabelle Guise" userId="4efa33d7-de0b-451e-8004-d55b6fdb9f97" providerId="ADAL" clId="{128948D5-20B0-4AE0-B15B-1BE41F4FEC0A}" dt="2020-09-04T09:17:43.427" v="323"/>
          <ac:spMkLst>
            <pc:docMk/>
            <pc:sldMk cId="2984253825" sldId="314"/>
            <ac:spMk id="4" creationId="{731C5B9C-E53D-433E-912B-AE361B830235}"/>
          </ac:spMkLst>
        </pc:spChg>
        <pc:spChg chg="add mod">
          <ac:chgData name="Isabelle Guise" userId="4efa33d7-de0b-451e-8004-d55b6fdb9f97" providerId="ADAL" clId="{128948D5-20B0-4AE0-B15B-1BE41F4FEC0A}" dt="2020-09-04T09:17:43.427" v="323"/>
          <ac:spMkLst>
            <pc:docMk/>
            <pc:sldMk cId="2984253825" sldId="314"/>
            <ac:spMk id="5" creationId="{2D4952B9-69E2-4819-AE8C-DBDFD3612E7B}"/>
          </ac:spMkLst>
        </pc:spChg>
      </pc:sldChg>
      <pc:sldMasterChg chg="modSp delSldLayout modSldLayout">
        <pc:chgData name="Isabelle Guise" userId="4efa33d7-de0b-451e-8004-d55b6fdb9f97" providerId="ADAL" clId="{128948D5-20B0-4AE0-B15B-1BE41F4FEC0A}" dt="2020-09-04T09:19:10.717" v="353" actId="2696"/>
        <pc:sldMasterMkLst>
          <pc:docMk/>
          <pc:sldMasterMk cId="3005458184" sldId="2147483648"/>
        </pc:sldMasterMkLst>
        <pc:spChg chg="mod">
          <ac:chgData name="Isabelle Guise" userId="4efa33d7-de0b-451e-8004-d55b6fdb9f97" providerId="ADAL" clId="{128948D5-20B0-4AE0-B15B-1BE41F4FEC0A}" dt="2020-09-03T09:02:09.124" v="70" actId="207"/>
          <ac:spMkLst>
            <pc:docMk/>
            <pc:sldMasterMk cId="3005458184" sldId="2147483648"/>
            <ac:spMk id="2" creationId="{3B77C7B8-FD1C-4887-B19A-93B976BDADAB}"/>
          </ac:spMkLst>
        </pc:spChg>
        <pc:sldLayoutChg chg="addSp">
          <pc:chgData name="Isabelle Guise" userId="4efa33d7-de0b-451e-8004-d55b6fdb9f97" providerId="ADAL" clId="{128948D5-20B0-4AE0-B15B-1BE41F4FEC0A}" dt="2020-09-04T09:16:42.605" v="319"/>
          <pc:sldLayoutMkLst>
            <pc:docMk/>
            <pc:sldMasterMk cId="3005458184" sldId="2147483648"/>
            <pc:sldLayoutMk cId="1881644169" sldId="2147483649"/>
          </pc:sldLayoutMkLst>
          <pc:spChg chg="add">
            <ac:chgData name="Isabelle Guise" userId="4efa33d7-de0b-451e-8004-d55b6fdb9f97" providerId="ADAL" clId="{128948D5-20B0-4AE0-B15B-1BE41F4FEC0A}" dt="2020-09-04T09:16:42.605" v="319"/>
            <ac:spMkLst>
              <pc:docMk/>
              <pc:sldMasterMk cId="3005458184" sldId="2147483648"/>
              <pc:sldLayoutMk cId="1881644169" sldId="2147483649"/>
              <ac:spMk id="3" creationId="{480D2CB7-6387-4758-9EB8-CDD2E6763A4C}"/>
            </ac:spMkLst>
          </pc:spChg>
        </pc:sldLayoutChg>
        <pc:sldLayoutChg chg="addSp delSp modSp del">
          <pc:chgData name="Isabelle Guise" userId="4efa33d7-de0b-451e-8004-d55b6fdb9f97" providerId="ADAL" clId="{128948D5-20B0-4AE0-B15B-1BE41F4FEC0A}" dt="2020-09-04T09:19:10.605" v="344" actId="2696"/>
          <pc:sldLayoutMkLst>
            <pc:docMk/>
            <pc:sldMasterMk cId="3005458184" sldId="2147483648"/>
            <pc:sldLayoutMk cId="1720684795" sldId="2147483650"/>
          </pc:sldLayoutMkLst>
          <pc:spChg chg="del">
            <ac:chgData name="Isabelle Guise" userId="4efa33d7-de0b-451e-8004-d55b6fdb9f97" providerId="ADAL" clId="{128948D5-20B0-4AE0-B15B-1BE41F4FEC0A}" dt="2020-09-03T09:03:36.313" v="72" actId="478"/>
            <ac:spMkLst>
              <pc:docMk/>
              <pc:sldMasterMk cId="3005458184" sldId="2147483648"/>
              <pc:sldLayoutMk cId="1720684795" sldId="2147483650"/>
              <ac:spMk id="3" creationId="{1C132737-4106-40DB-B2B0-E7A488A2AB10}"/>
            </ac:spMkLst>
          </pc:spChg>
          <pc:spChg chg="del">
            <ac:chgData name="Isabelle Guise" userId="4efa33d7-de0b-451e-8004-d55b6fdb9f97" providerId="ADAL" clId="{128948D5-20B0-4AE0-B15B-1BE41F4FEC0A}" dt="2020-09-03T09:03:38.015" v="73" actId="478"/>
            <ac:spMkLst>
              <pc:docMk/>
              <pc:sldMasterMk cId="3005458184" sldId="2147483648"/>
              <pc:sldLayoutMk cId="1720684795" sldId="2147483650"/>
              <ac:spMk id="4" creationId="{3667A7B0-A70D-498E-A814-19AFC0476D11}"/>
            </ac:spMkLst>
          </pc:spChg>
          <pc:spChg chg="del">
            <ac:chgData name="Isabelle Guise" userId="4efa33d7-de0b-451e-8004-d55b6fdb9f97" providerId="ADAL" clId="{128948D5-20B0-4AE0-B15B-1BE41F4FEC0A}" dt="2020-09-03T09:03:39.763" v="74" actId="478"/>
            <ac:spMkLst>
              <pc:docMk/>
              <pc:sldMasterMk cId="3005458184" sldId="2147483648"/>
              <pc:sldLayoutMk cId="1720684795" sldId="2147483650"/>
              <ac:spMk id="5" creationId="{80AEC0AA-795A-49D5-8871-E5B34D284CFA}"/>
            </ac:spMkLst>
          </pc:spChg>
          <pc:spChg chg="add mod">
            <ac:chgData name="Isabelle Guise" userId="4efa33d7-de0b-451e-8004-d55b6fdb9f97" providerId="ADAL" clId="{128948D5-20B0-4AE0-B15B-1BE41F4FEC0A}" dt="2020-09-03T09:05:17.651" v="91" actId="1076"/>
            <ac:spMkLst>
              <pc:docMk/>
              <pc:sldMasterMk cId="3005458184" sldId="2147483648"/>
              <pc:sldLayoutMk cId="1720684795" sldId="2147483650"/>
              <ac:spMk id="7" creationId="{47FFCD4D-DB6D-4D89-ADBB-A6E661DDB80F}"/>
            </ac:spMkLst>
          </pc:spChg>
          <pc:spChg chg="add del mod">
            <ac:chgData name="Isabelle Guise" userId="4efa33d7-de0b-451e-8004-d55b6fdb9f97" providerId="ADAL" clId="{128948D5-20B0-4AE0-B15B-1BE41F4FEC0A}" dt="2020-09-03T09:06:30.815" v="103" actId="478"/>
            <ac:spMkLst>
              <pc:docMk/>
              <pc:sldMasterMk cId="3005458184" sldId="2147483648"/>
              <pc:sldLayoutMk cId="1720684795" sldId="2147483650"/>
              <ac:spMk id="8" creationId="{45D7F575-76BA-4DB7-99CC-4390F9598F11}"/>
            </ac:spMkLst>
          </pc:spChg>
          <pc:spChg chg="add mod">
            <ac:chgData name="Isabelle Guise" userId="4efa33d7-de0b-451e-8004-d55b6fdb9f97" providerId="ADAL" clId="{128948D5-20B0-4AE0-B15B-1BE41F4FEC0A}" dt="2020-09-03T09:29:57.732" v="116" actId="1076"/>
            <ac:spMkLst>
              <pc:docMk/>
              <pc:sldMasterMk cId="3005458184" sldId="2147483648"/>
              <pc:sldLayoutMk cId="1720684795" sldId="2147483650"/>
              <ac:spMk id="9" creationId="{62DEB952-258B-4303-8EB7-A024D77D9195}"/>
            </ac:spMkLst>
          </pc:spChg>
        </pc:sldLayoutChg>
        <pc:sldLayoutChg chg="addSp delSp modSp del">
          <pc:chgData name="Isabelle Guise" userId="4efa33d7-de0b-451e-8004-d55b6fdb9f97" providerId="ADAL" clId="{128948D5-20B0-4AE0-B15B-1BE41F4FEC0A}" dt="2020-09-04T09:19:10.628" v="345" actId="2696"/>
          <pc:sldLayoutMkLst>
            <pc:docMk/>
            <pc:sldMasterMk cId="3005458184" sldId="2147483648"/>
            <pc:sldLayoutMk cId="818150264" sldId="2147483651"/>
          </pc:sldLayoutMkLst>
          <pc:spChg chg="mod">
            <ac:chgData name="Isabelle Guise" userId="4efa33d7-de0b-451e-8004-d55b6fdb9f97" providerId="ADAL" clId="{128948D5-20B0-4AE0-B15B-1BE41F4FEC0A}" dt="2020-09-03T09:29:32.894" v="109" actId="1076"/>
            <ac:spMkLst>
              <pc:docMk/>
              <pc:sldMasterMk cId="3005458184" sldId="2147483648"/>
              <pc:sldLayoutMk cId="818150264" sldId="2147483651"/>
              <ac:spMk id="2" creationId="{F4D1C5D7-8038-42D9-BA21-20D10891D3B3}"/>
            </ac:spMkLst>
          </pc:spChg>
          <pc:spChg chg="add del ord">
            <ac:chgData name="Isabelle Guise" userId="4efa33d7-de0b-451e-8004-d55b6fdb9f97" providerId="ADAL" clId="{128948D5-20B0-4AE0-B15B-1BE41F4FEC0A}" dt="2020-09-03T09:29:52.670" v="111"/>
            <ac:spMkLst>
              <pc:docMk/>
              <pc:sldMasterMk cId="3005458184" sldId="2147483648"/>
              <pc:sldLayoutMk cId="818150264" sldId="2147483651"/>
              <ac:spMk id="7" creationId="{5CEBD547-2FBB-44A6-8635-7DA631AAC56C}"/>
            </ac:spMkLst>
          </pc:spChg>
        </pc:sldLayoutChg>
        <pc:sldLayoutChg chg="del">
          <pc:chgData name="Isabelle Guise" userId="4efa33d7-de0b-451e-8004-d55b6fdb9f97" providerId="ADAL" clId="{128948D5-20B0-4AE0-B15B-1BE41F4FEC0A}" dt="2020-09-04T09:19:10.643" v="346" actId="2696"/>
          <pc:sldLayoutMkLst>
            <pc:docMk/>
            <pc:sldMasterMk cId="3005458184" sldId="2147483648"/>
            <pc:sldLayoutMk cId="3118309921" sldId="2147483652"/>
          </pc:sldLayoutMkLst>
        </pc:sldLayoutChg>
        <pc:sldLayoutChg chg="del">
          <pc:chgData name="Isabelle Guise" userId="4efa33d7-de0b-451e-8004-d55b6fdb9f97" providerId="ADAL" clId="{128948D5-20B0-4AE0-B15B-1BE41F4FEC0A}" dt="2020-09-04T09:19:10.661" v="347" actId="2696"/>
          <pc:sldLayoutMkLst>
            <pc:docMk/>
            <pc:sldMasterMk cId="3005458184" sldId="2147483648"/>
            <pc:sldLayoutMk cId="688148681" sldId="2147483653"/>
          </pc:sldLayoutMkLst>
        </pc:sldLayoutChg>
        <pc:sldLayoutChg chg="del">
          <pc:chgData name="Isabelle Guise" userId="4efa33d7-de0b-451e-8004-d55b6fdb9f97" providerId="ADAL" clId="{128948D5-20B0-4AE0-B15B-1BE41F4FEC0A}" dt="2020-09-04T09:19:10.669" v="348" actId="2696"/>
          <pc:sldLayoutMkLst>
            <pc:docMk/>
            <pc:sldMasterMk cId="3005458184" sldId="2147483648"/>
            <pc:sldLayoutMk cId="1218954809" sldId="2147483654"/>
          </pc:sldLayoutMkLst>
        </pc:sldLayoutChg>
        <pc:sldLayoutChg chg="del">
          <pc:chgData name="Isabelle Guise" userId="4efa33d7-de0b-451e-8004-d55b6fdb9f97" providerId="ADAL" clId="{128948D5-20B0-4AE0-B15B-1BE41F4FEC0A}" dt="2020-09-04T09:19:10.674" v="349" actId="2696"/>
          <pc:sldLayoutMkLst>
            <pc:docMk/>
            <pc:sldMasterMk cId="3005458184" sldId="2147483648"/>
            <pc:sldLayoutMk cId="2272687798" sldId="2147483655"/>
          </pc:sldLayoutMkLst>
        </pc:sldLayoutChg>
        <pc:sldLayoutChg chg="del">
          <pc:chgData name="Isabelle Guise" userId="4efa33d7-de0b-451e-8004-d55b6fdb9f97" providerId="ADAL" clId="{128948D5-20B0-4AE0-B15B-1BE41F4FEC0A}" dt="2020-09-04T09:19:10.688" v="350" actId="2696"/>
          <pc:sldLayoutMkLst>
            <pc:docMk/>
            <pc:sldMasterMk cId="3005458184" sldId="2147483648"/>
            <pc:sldLayoutMk cId="1065380003" sldId="2147483656"/>
          </pc:sldLayoutMkLst>
        </pc:sldLayoutChg>
        <pc:sldLayoutChg chg="del">
          <pc:chgData name="Isabelle Guise" userId="4efa33d7-de0b-451e-8004-d55b6fdb9f97" providerId="ADAL" clId="{128948D5-20B0-4AE0-B15B-1BE41F4FEC0A}" dt="2020-09-04T09:19:10.695" v="351" actId="2696"/>
          <pc:sldLayoutMkLst>
            <pc:docMk/>
            <pc:sldMasterMk cId="3005458184" sldId="2147483648"/>
            <pc:sldLayoutMk cId="2426273239" sldId="2147483657"/>
          </pc:sldLayoutMkLst>
        </pc:sldLayoutChg>
        <pc:sldLayoutChg chg="del">
          <pc:chgData name="Isabelle Guise" userId="4efa33d7-de0b-451e-8004-d55b6fdb9f97" providerId="ADAL" clId="{128948D5-20B0-4AE0-B15B-1BE41F4FEC0A}" dt="2020-09-04T09:19:10.707" v="352" actId="2696"/>
          <pc:sldLayoutMkLst>
            <pc:docMk/>
            <pc:sldMasterMk cId="3005458184" sldId="2147483648"/>
            <pc:sldLayoutMk cId="2556676499" sldId="2147483658"/>
          </pc:sldLayoutMkLst>
        </pc:sldLayoutChg>
        <pc:sldLayoutChg chg="del">
          <pc:chgData name="Isabelle Guise" userId="4efa33d7-de0b-451e-8004-d55b6fdb9f97" providerId="ADAL" clId="{128948D5-20B0-4AE0-B15B-1BE41F4FEC0A}" dt="2020-09-04T09:19:10.717" v="353" actId="2696"/>
          <pc:sldLayoutMkLst>
            <pc:docMk/>
            <pc:sldMasterMk cId="3005458184" sldId="2147483648"/>
            <pc:sldLayoutMk cId="4180740725" sldId="2147483659"/>
          </pc:sldLayoutMkLst>
        </pc:sldLayoutChg>
        <pc:sldLayoutChg chg="addSp modSp">
          <pc:chgData name="Isabelle Guise" userId="4efa33d7-de0b-451e-8004-d55b6fdb9f97" providerId="ADAL" clId="{128948D5-20B0-4AE0-B15B-1BE41F4FEC0A}" dt="2020-09-04T09:18:42.586" v="342" actId="113"/>
          <pc:sldLayoutMkLst>
            <pc:docMk/>
            <pc:sldMasterMk cId="3005458184" sldId="2147483648"/>
            <pc:sldLayoutMk cId="5535210" sldId="2147483660"/>
          </pc:sldLayoutMkLst>
          <pc:spChg chg="add mod">
            <ac:chgData name="Isabelle Guise" userId="4efa33d7-de0b-451e-8004-d55b6fdb9f97" providerId="ADAL" clId="{128948D5-20B0-4AE0-B15B-1BE41F4FEC0A}" dt="2020-09-04T09:18:42.586" v="342" actId="113"/>
            <ac:spMkLst>
              <pc:docMk/>
              <pc:sldMasterMk cId="3005458184" sldId="2147483648"/>
              <pc:sldLayoutMk cId="5535210" sldId="2147483660"/>
              <ac:spMk id="4" creationId="{87B4EE9D-D4B2-44A8-A83D-4183E76D61A2}"/>
            </ac:spMkLst>
          </pc:spChg>
          <pc:spChg chg="add mod">
            <ac:chgData name="Isabelle Guise" userId="4efa33d7-de0b-451e-8004-d55b6fdb9f97" providerId="ADAL" clId="{128948D5-20B0-4AE0-B15B-1BE41F4FEC0A}" dt="2020-09-04T09:16:29.903" v="317" actId="255"/>
            <ac:spMkLst>
              <pc:docMk/>
              <pc:sldMasterMk cId="3005458184" sldId="2147483648"/>
              <pc:sldLayoutMk cId="5535210" sldId="2147483660"/>
              <ac:spMk id="5" creationId="{4496B14D-3CC7-41D1-B00D-37EB129DA1C3}"/>
            </ac:spMkLst>
          </pc:spChg>
        </pc:sldLayoutChg>
        <pc:sldLayoutChg chg="addSp delSp modSp">
          <pc:chgData name="Isabelle Guise" userId="4efa33d7-de0b-451e-8004-d55b6fdb9f97" providerId="ADAL" clId="{128948D5-20B0-4AE0-B15B-1BE41F4FEC0A}" dt="2020-09-04T09:16:03.042" v="315" actId="122"/>
          <pc:sldLayoutMkLst>
            <pc:docMk/>
            <pc:sldMasterMk cId="3005458184" sldId="2147483648"/>
            <pc:sldLayoutMk cId="1148734505" sldId="2147483661"/>
          </pc:sldLayoutMkLst>
          <pc:spChg chg="del">
            <ac:chgData name="Isabelle Guise" userId="4efa33d7-de0b-451e-8004-d55b6fdb9f97" providerId="ADAL" clId="{128948D5-20B0-4AE0-B15B-1BE41F4FEC0A}" dt="2020-09-04T08:43:21.727" v="162" actId="478"/>
            <ac:spMkLst>
              <pc:docMk/>
              <pc:sldMasterMk cId="3005458184" sldId="2147483648"/>
              <pc:sldLayoutMk cId="1148734505" sldId="2147483661"/>
              <ac:spMk id="2" creationId="{5BAC25F8-C868-4550-A850-FECC2983A337}"/>
            </ac:spMkLst>
          </pc:spChg>
          <pc:spChg chg="add del">
            <ac:chgData name="Isabelle Guise" userId="4efa33d7-de0b-451e-8004-d55b6fdb9f97" providerId="ADAL" clId="{128948D5-20B0-4AE0-B15B-1BE41F4FEC0A}" dt="2020-09-03T13:26:52.747" v="117" actId="11529"/>
            <ac:spMkLst>
              <pc:docMk/>
              <pc:sldMasterMk cId="3005458184" sldId="2147483648"/>
              <pc:sldLayoutMk cId="1148734505" sldId="2147483661"/>
              <ac:spMk id="4" creationId="{051BCFF5-1BF4-431A-B5EF-9A9BE47D5495}"/>
            </ac:spMkLst>
          </pc:spChg>
          <pc:spChg chg="add mod">
            <ac:chgData name="Isabelle Guise" userId="4efa33d7-de0b-451e-8004-d55b6fdb9f97" providerId="ADAL" clId="{128948D5-20B0-4AE0-B15B-1BE41F4FEC0A}" dt="2020-09-04T08:46:33.464" v="178" actId="1076"/>
            <ac:spMkLst>
              <pc:docMk/>
              <pc:sldMasterMk cId="3005458184" sldId="2147483648"/>
              <pc:sldLayoutMk cId="1148734505" sldId="2147483661"/>
              <ac:spMk id="4" creationId="{E67A1112-77C5-4EC0-8165-4E86F4558E78}"/>
            </ac:spMkLst>
          </pc:spChg>
          <pc:spChg chg="add del mod">
            <ac:chgData name="Isabelle Guise" userId="4efa33d7-de0b-451e-8004-d55b6fdb9f97" providerId="ADAL" clId="{128948D5-20B0-4AE0-B15B-1BE41F4FEC0A}" dt="2020-09-03T13:27:01.564" v="120" actId="478"/>
            <ac:spMkLst>
              <pc:docMk/>
              <pc:sldMasterMk cId="3005458184" sldId="2147483648"/>
              <pc:sldLayoutMk cId="1148734505" sldId="2147483661"/>
              <ac:spMk id="5" creationId="{820A0E1A-E2CE-4F71-8A60-2EA0C0D460D1}"/>
            </ac:spMkLst>
          </pc:spChg>
          <pc:spChg chg="add del">
            <ac:chgData name="Isabelle Guise" userId="4efa33d7-de0b-451e-8004-d55b6fdb9f97" providerId="ADAL" clId="{128948D5-20B0-4AE0-B15B-1BE41F4FEC0A}" dt="2020-09-03T13:27:15.344" v="121" actId="11529"/>
            <ac:spMkLst>
              <pc:docMk/>
              <pc:sldMasterMk cId="3005458184" sldId="2147483648"/>
              <pc:sldLayoutMk cId="1148734505" sldId="2147483661"/>
              <ac:spMk id="6" creationId="{8D59D915-C0ED-4BE9-B895-52A38CA3B2B9}"/>
            </ac:spMkLst>
          </pc:spChg>
          <pc:spChg chg="add mod">
            <ac:chgData name="Isabelle Guise" userId="4efa33d7-de0b-451e-8004-d55b6fdb9f97" providerId="ADAL" clId="{128948D5-20B0-4AE0-B15B-1BE41F4FEC0A}" dt="2020-09-04T09:15:59.218" v="314" actId="122"/>
            <ac:spMkLst>
              <pc:docMk/>
              <pc:sldMasterMk cId="3005458184" sldId="2147483648"/>
              <pc:sldLayoutMk cId="1148734505" sldId="2147483661"/>
              <ac:spMk id="6" creationId="{9C4211B8-4365-4EA3-8AFB-7F4FF9B6F590}"/>
            </ac:spMkLst>
          </pc:spChg>
          <pc:spChg chg="add mod ord">
            <ac:chgData name="Isabelle Guise" userId="4efa33d7-de0b-451e-8004-d55b6fdb9f97" providerId="ADAL" clId="{128948D5-20B0-4AE0-B15B-1BE41F4FEC0A}" dt="2020-09-04T09:16:03.042" v="315" actId="122"/>
            <ac:spMkLst>
              <pc:docMk/>
              <pc:sldMasterMk cId="3005458184" sldId="2147483648"/>
              <pc:sldLayoutMk cId="1148734505" sldId="2147483661"/>
              <ac:spMk id="7" creationId="{2DEF47ED-A5EB-42E0-BDD8-2969471128CE}"/>
            </ac:spMkLst>
          </pc:spChg>
        </pc:sldLayoutChg>
        <pc:sldLayoutChg chg="addSp delSp modSp">
          <pc:chgData name="Isabelle Guise" userId="4efa33d7-de0b-451e-8004-d55b6fdb9f97" providerId="ADAL" clId="{128948D5-20B0-4AE0-B15B-1BE41F4FEC0A}" dt="2020-09-04T09:05:46.071" v="259" actId="1076"/>
          <pc:sldLayoutMkLst>
            <pc:docMk/>
            <pc:sldMasterMk cId="3005458184" sldId="2147483648"/>
            <pc:sldLayoutMk cId="283812895" sldId="2147483662"/>
          </pc:sldLayoutMkLst>
          <pc:spChg chg="del mod">
            <ac:chgData name="Isabelle Guise" userId="4efa33d7-de0b-451e-8004-d55b6fdb9f97" providerId="ADAL" clId="{128948D5-20B0-4AE0-B15B-1BE41F4FEC0A}" dt="2020-09-04T09:00:59.274" v="228" actId="478"/>
            <ac:spMkLst>
              <pc:docMk/>
              <pc:sldMasterMk cId="3005458184" sldId="2147483648"/>
              <pc:sldLayoutMk cId="283812895" sldId="2147483662"/>
              <ac:spMk id="4" creationId="{E67A1112-77C5-4EC0-8165-4E86F4558E78}"/>
            </ac:spMkLst>
          </pc:spChg>
          <pc:spChg chg="del">
            <ac:chgData name="Isabelle Guise" userId="4efa33d7-de0b-451e-8004-d55b6fdb9f97" providerId="ADAL" clId="{128948D5-20B0-4AE0-B15B-1BE41F4FEC0A}" dt="2020-09-04T09:00:03.976" v="223" actId="478"/>
            <ac:spMkLst>
              <pc:docMk/>
              <pc:sldMasterMk cId="3005458184" sldId="2147483648"/>
              <pc:sldLayoutMk cId="283812895" sldId="2147483662"/>
              <ac:spMk id="6" creationId="{9C4211B8-4365-4EA3-8AFB-7F4FF9B6F590}"/>
            </ac:spMkLst>
          </pc:spChg>
          <pc:spChg chg="mod">
            <ac:chgData name="Isabelle Guise" userId="4efa33d7-de0b-451e-8004-d55b6fdb9f97" providerId="ADAL" clId="{128948D5-20B0-4AE0-B15B-1BE41F4FEC0A}" dt="2020-09-04T09:01:31.598" v="240" actId="1076"/>
            <ac:spMkLst>
              <pc:docMk/>
              <pc:sldMasterMk cId="3005458184" sldId="2147483648"/>
              <pc:sldLayoutMk cId="283812895" sldId="2147483662"/>
              <ac:spMk id="7" creationId="{2DEF47ED-A5EB-42E0-BDD8-2969471128CE}"/>
            </ac:spMkLst>
          </pc:spChg>
          <pc:spChg chg="add ord">
            <ac:chgData name="Isabelle Guise" userId="4efa33d7-de0b-451e-8004-d55b6fdb9f97" providerId="ADAL" clId="{128948D5-20B0-4AE0-B15B-1BE41F4FEC0A}" dt="2020-09-04T09:01:05.236" v="230" actId="167"/>
            <ac:spMkLst>
              <pc:docMk/>
              <pc:sldMasterMk cId="3005458184" sldId="2147483648"/>
              <pc:sldLayoutMk cId="283812895" sldId="2147483662"/>
              <ac:spMk id="8" creationId="{168F8969-CA32-4EC7-B004-BC47E18335FA}"/>
            </ac:spMkLst>
          </pc:spChg>
          <pc:spChg chg="add ord">
            <ac:chgData name="Isabelle Guise" userId="4efa33d7-de0b-451e-8004-d55b6fdb9f97" providerId="ADAL" clId="{128948D5-20B0-4AE0-B15B-1BE41F4FEC0A}" dt="2020-09-04T09:01:05.236" v="230" actId="167"/>
            <ac:spMkLst>
              <pc:docMk/>
              <pc:sldMasterMk cId="3005458184" sldId="2147483648"/>
              <pc:sldLayoutMk cId="283812895" sldId="2147483662"/>
              <ac:spMk id="9" creationId="{73EED122-41ED-4DE6-BF21-C3C17D3372E7}"/>
            </ac:spMkLst>
          </pc:spChg>
          <pc:spChg chg="add mod">
            <ac:chgData name="Isabelle Guise" userId="4efa33d7-de0b-451e-8004-d55b6fdb9f97" providerId="ADAL" clId="{128948D5-20B0-4AE0-B15B-1BE41F4FEC0A}" dt="2020-09-04T09:05:46.071" v="259" actId="1076"/>
            <ac:spMkLst>
              <pc:docMk/>
              <pc:sldMasterMk cId="3005458184" sldId="2147483648"/>
              <pc:sldLayoutMk cId="283812895" sldId="2147483662"/>
              <ac:spMk id="10" creationId="{0A6E6077-2640-46D4-8308-473A4459327A}"/>
            </ac:spMkLst>
          </pc:spChg>
        </pc:sldLayoutChg>
        <pc:sldLayoutChg chg="addSp delSp modSp">
          <pc:chgData name="Isabelle Guise" userId="4efa33d7-de0b-451e-8004-d55b6fdb9f97" providerId="ADAL" clId="{128948D5-20B0-4AE0-B15B-1BE41F4FEC0A}" dt="2020-09-04T09:18:52.009" v="343" actId="113"/>
          <pc:sldLayoutMkLst>
            <pc:docMk/>
            <pc:sldMasterMk cId="3005458184" sldId="2147483648"/>
            <pc:sldLayoutMk cId="2876821386" sldId="2147483663"/>
          </pc:sldLayoutMkLst>
          <pc:spChg chg="del">
            <ac:chgData name="Isabelle Guise" userId="4efa33d7-de0b-451e-8004-d55b6fdb9f97" providerId="ADAL" clId="{128948D5-20B0-4AE0-B15B-1BE41F4FEC0A}" dt="2020-09-04T09:11:11.412" v="291" actId="478"/>
            <ac:spMkLst>
              <pc:docMk/>
              <pc:sldMasterMk cId="3005458184" sldId="2147483648"/>
              <pc:sldLayoutMk cId="2876821386" sldId="2147483663"/>
              <ac:spMk id="3" creationId="{8B7DFDA0-8A2A-4459-8D63-682913186ACE}"/>
            </ac:spMkLst>
          </pc:spChg>
          <pc:spChg chg="del">
            <ac:chgData name="Isabelle Guise" userId="4efa33d7-de0b-451e-8004-d55b6fdb9f97" providerId="ADAL" clId="{128948D5-20B0-4AE0-B15B-1BE41F4FEC0A}" dt="2020-09-04T09:15:37.261" v="310" actId="478"/>
            <ac:spMkLst>
              <pc:docMk/>
              <pc:sldMasterMk cId="3005458184" sldId="2147483648"/>
              <pc:sldLayoutMk cId="2876821386" sldId="2147483663"/>
              <ac:spMk id="4" creationId="{87B4EE9D-D4B2-44A8-A83D-4183E76D61A2}"/>
            </ac:spMkLst>
          </pc:spChg>
          <pc:spChg chg="add mod">
            <ac:chgData name="Isabelle Guise" userId="4efa33d7-de0b-451e-8004-d55b6fdb9f97" providerId="ADAL" clId="{128948D5-20B0-4AE0-B15B-1BE41F4FEC0A}" dt="2020-09-04T09:18:52.009" v="343" actId="113"/>
            <ac:spMkLst>
              <pc:docMk/>
              <pc:sldMasterMk cId="3005458184" sldId="2147483648"/>
              <pc:sldLayoutMk cId="2876821386" sldId="2147483663"/>
              <ac:spMk id="5" creationId="{5F7C8A77-71B2-405E-9FB0-A38247B53524}"/>
            </ac:spMkLst>
          </pc:spChg>
          <pc:spChg chg="add">
            <ac:chgData name="Isabelle Guise" userId="4efa33d7-de0b-451e-8004-d55b6fdb9f97" providerId="ADAL" clId="{128948D5-20B0-4AE0-B15B-1BE41F4FEC0A}" dt="2020-09-04T09:16:37.482" v="318"/>
            <ac:spMkLst>
              <pc:docMk/>
              <pc:sldMasterMk cId="3005458184" sldId="2147483648"/>
              <pc:sldLayoutMk cId="2876821386" sldId="2147483663"/>
              <ac:spMk id="6" creationId="{ECC414CB-2ED6-4DF3-879D-FD8F9CFD1E22}"/>
            </ac:spMkLst>
          </pc:spChg>
        </pc:sldLayoutChg>
      </pc:sldMasterChg>
    </pc:docChg>
  </pc:docChgLst>
  <pc:docChgLst>
    <pc:chgData name="Reseau Entreprendre Occitanie Méditerranée" userId="S::occitanie-mediterranee@reseau-entreprendre.org::b5c2c408-1cf4-4fba-b6ee-133449e6babe" providerId="AD" clId="Web-{2D3D4D76-98CE-0C26-332E-DD299341040E}"/>
    <pc:docChg chg="modSld">
      <pc:chgData name="Reseau Entreprendre Occitanie Méditerranée" userId="S::occitanie-mediterranee@reseau-entreprendre.org::b5c2c408-1cf4-4fba-b6ee-133449e6babe" providerId="AD" clId="Web-{2D3D4D76-98CE-0C26-332E-DD299341040E}" dt="2022-05-17T11:50:28.743" v="1" actId="20577"/>
      <pc:docMkLst>
        <pc:docMk/>
      </pc:docMkLst>
      <pc:sldChg chg="modSp">
        <pc:chgData name="Reseau Entreprendre Occitanie Méditerranée" userId="S::occitanie-mediterranee@reseau-entreprendre.org::b5c2c408-1cf4-4fba-b6ee-133449e6babe" providerId="AD" clId="Web-{2D3D4D76-98CE-0C26-332E-DD299341040E}" dt="2022-05-17T11:50:28.743" v="1" actId="20577"/>
        <pc:sldMkLst>
          <pc:docMk/>
          <pc:sldMk cId="1032965681" sldId="321"/>
        </pc:sldMkLst>
        <pc:spChg chg="mod">
          <ac:chgData name="Reseau Entreprendre Occitanie Méditerranée" userId="S::occitanie-mediterranee@reseau-entreprendre.org::b5c2c408-1cf4-4fba-b6ee-133449e6babe" providerId="AD" clId="Web-{2D3D4D76-98CE-0C26-332E-DD299341040E}" dt="2022-05-17T11:50:28.743" v="1" actId="20577"/>
          <ac:spMkLst>
            <pc:docMk/>
            <pc:sldMk cId="1032965681" sldId="321"/>
            <ac:spMk id="32" creationId="{9EDA31E7-EC11-4969-8D33-772ECECB16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2F153-75E4-E24C-90C1-D49C4B5E3AFC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5073-A151-4A4B-9D22-184C65257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2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5073-A151-4A4B-9D22-184C6525774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1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5073-A151-4A4B-9D22-184C6525774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83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5073-A151-4A4B-9D22-184C6525774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61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u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F8969-CA32-4EC7-B004-BC47E18335FA}"/>
              </a:ext>
            </a:extLst>
          </p:cNvPr>
          <p:cNvSpPr/>
          <p:nvPr userDrawn="1"/>
        </p:nvSpPr>
        <p:spPr>
          <a:xfrm>
            <a:off x="2258925" y="625508"/>
            <a:ext cx="6801185" cy="4331854"/>
          </a:xfrm>
          <a:prstGeom prst="rect">
            <a:avLst/>
          </a:prstGeom>
          <a:solidFill>
            <a:srgbClr val="159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ED122-41ED-4DE6-BF21-C3C17D3372E7}"/>
              </a:ext>
            </a:extLst>
          </p:cNvPr>
          <p:cNvSpPr/>
          <p:nvPr userDrawn="1"/>
        </p:nvSpPr>
        <p:spPr>
          <a:xfrm rot="21282117">
            <a:off x="2239224" y="4563831"/>
            <a:ext cx="7775023" cy="825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2C223A-CA4D-4D5C-87B5-E19C53088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4247C-AFF1-4AA0-ABCC-90DF6F94B49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DEF47ED-A5EB-42E0-BDD8-2969471128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58924" y="1635905"/>
            <a:ext cx="6801185" cy="9067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 b="1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Titre du </a:t>
            </a:r>
            <a:r>
              <a:rPr lang="fr-FR" err="1"/>
              <a:t>ppt</a:t>
            </a:r>
            <a:endParaRPr lang="fr-FR"/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0A6E6077-2640-46D4-8308-473A445932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81605" y="2921269"/>
            <a:ext cx="6801185" cy="9067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cap="all" baseline="0">
                <a:ln w="28575"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Sous  titre</a:t>
            </a:r>
          </a:p>
        </p:txBody>
      </p:sp>
    </p:spTree>
    <p:extLst>
      <p:ext uri="{BB962C8B-B14F-4D97-AF65-F5344CB8AC3E}">
        <p14:creationId xmlns:p14="http://schemas.microsoft.com/office/powerpoint/2010/main" val="2838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2C223A-CA4D-4D5C-87B5-E19C53088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4247C-AFF1-4AA0-ABCC-90DF6F94B49B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A1112-77C5-4EC0-8165-4E86F4558E78}"/>
              </a:ext>
            </a:extLst>
          </p:cNvPr>
          <p:cNvSpPr/>
          <p:nvPr userDrawn="1"/>
        </p:nvSpPr>
        <p:spPr>
          <a:xfrm>
            <a:off x="58189" y="0"/>
            <a:ext cx="12133811" cy="2294313"/>
          </a:xfrm>
          <a:prstGeom prst="rect">
            <a:avLst/>
          </a:prstGeom>
          <a:solidFill>
            <a:srgbClr val="159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DEF47ED-A5EB-42E0-BDD8-2969471128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83784" y="785235"/>
            <a:ext cx="6882620" cy="9067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 b="1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9C4211B8-4365-4EA3-8AFB-7F4FF9B6F5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99580" y="3320934"/>
            <a:ext cx="6882620" cy="9067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 b="0" cap="none" baseline="0">
                <a:ln w="28575">
                  <a:noFill/>
                </a:ln>
                <a:solidFill>
                  <a:srgbClr val="251B30"/>
                </a:solidFill>
                <a:latin typeface="+mn-lt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14873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cad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5051780-9A48-4E41-AB11-5AD946C8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5949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47C-AFF1-4AA0-ABCC-90DF6F94B49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DFDA0-8A2A-4459-8D63-682913186ACE}"/>
              </a:ext>
            </a:extLst>
          </p:cNvPr>
          <p:cNvSpPr/>
          <p:nvPr userDrawn="1"/>
        </p:nvSpPr>
        <p:spPr>
          <a:xfrm>
            <a:off x="779476" y="1627495"/>
            <a:ext cx="10890996" cy="4311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87B4EE9D-D4B2-44A8-A83D-4183E76D61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2271" y="465233"/>
            <a:ext cx="6882620" cy="9067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 b="1" cap="none" baseline="0">
                <a:ln w="28575">
                  <a:noFill/>
                </a:ln>
                <a:solidFill>
                  <a:srgbClr val="251B30"/>
                </a:solidFill>
                <a:latin typeface="+mn-lt"/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4496B14D-3CC7-41D1-B00D-37EB129DA1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2344" y="2187815"/>
            <a:ext cx="6882620" cy="90672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cap="none" baseline="0">
                <a:ln w="28575">
                  <a:noFill/>
                </a:ln>
                <a:solidFill>
                  <a:srgbClr val="251B30"/>
                </a:solidFill>
                <a:latin typeface="+mn-lt"/>
              </a:defRPr>
            </a:lvl1pPr>
          </a:lstStyle>
          <a:p>
            <a:pPr lvl="0"/>
            <a:r>
              <a:rPr lang="fr-FR"/>
              <a:t>Texte </a:t>
            </a:r>
            <a:r>
              <a:rPr lang="fr-FR" err="1"/>
              <a:t>texte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5051780-9A48-4E41-AB11-5AD946C8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5949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47C-AFF1-4AA0-ABCC-90DF6F94B49B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5F7C8A77-71B2-405E-9FB0-A38247B535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2271" y="465233"/>
            <a:ext cx="6882620" cy="9067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 b="1" cap="none" baseline="0">
                <a:ln w="28575">
                  <a:noFill/>
                </a:ln>
                <a:solidFill>
                  <a:srgbClr val="251B30"/>
                </a:solidFill>
                <a:latin typeface="+mn-lt"/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ECC414CB-2ED6-4DF3-879D-FD8F9CFD1E2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2344" y="2187815"/>
            <a:ext cx="6882620" cy="90672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cap="none" baseline="0">
                <a:ln w="28575">
                  <a:noFill/>
                </a:ln>
                <a:solidFill>
                  <a:srgbClr val="251B30"/>
                </a:solidFill>
                <a:latin typeface="+mn-lt"/>
              </a:defRPr>
            </a:lvl1pPr>
          </a:lstStyle>
          <a:p>
            <a:pPr lvl="0"/>
            <a:r>
              <a:rPr lang="fr-FR"/>
              <a:t>Texte </a:t>
            </a:r>
            <a:r>
              <a:rPr lang="fr-FR" err="1"/>
              <a:t>texte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82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5051780-9A48-4E41-AB11-5AD946C8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5949" y="6342702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47C-AFF1-4AA0-ABCC-90DF6F94B49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480D2CB7-6387-4758-9EB8-CDD2E6763A4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2344" y="2187815"/>
            <a:ext cx="6882620" cy="90672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cap="none" baseline="0">
                <a:ln w="28575">
                  <a:noFill/>
                </a:ln>
                <a:solidFill>
                  <a:srgbClr val="251B30"/>
                </a:solidFill>
                <a:latin typeface="+mn-lt"/>
              </a:defRPr>
            </a:lvl1pPr>
          </a:lstStyle>
          <a:p>
            <a:pPr lvl="0"/>
            <a:r>
              <a:rPr lang="fr-FR"/>
              <a:t>Texte </a:t>
            </a:r>
            <a:r>
              <a:rPr lang="fr-FR" err="1"/>
              <a:t>texte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4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77C7B8-FD1C-4887-B19A-93B976BD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914FD-1DCA-42A1-8CC4-4FEE741CCB84}"/>
              </a:ext>
            </a:extLst>
          </p:cNvPr>
          <p:cNvSpPr/>
          <p:nvPr userDrawn="1"/>
        </p:nvSpPr>
        <p:spPr>
          <a:xfrm>
            <a:off x="0" y="4522123"/>
            <a:ext cx="66504" cy="2335877"/>
          </a:xfrm>
          <a:prstGeom prst="rect">
            <a:avLst/>
          </a:prstGeom>
          <a:solidFill>
            <a:srgbClr val="F3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F05C21-B881-411A-9996-4B01653FC086}"/>
              </a:ext>
            </a:extLst>
          </p:cNvPr>
          <p:cNvSpPr/>
          <p:nvPr userDrawn="1"/>
        </p:nvSpPr>
        <p:spPr>
          <a:xfrm>
            <a:off x="0" y="2294313"/>
            <a:ext cx="66504" cy="2227810"/>
          </a:xfrm>
          <a:prstGeom prst="rect">
            <a:avLst/>
          </a:prstGeom>
          <a:solidFill>
            <a:srgbClr val="FFB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24B61B-6226-4987-AFF7-91E267FC6201}"/>
              </a:ext>
            </a:extLst>
          </p:cNvPr>
          <p:cNvSpPr/>
          <p:nvPr userDrawn="1"/>
        </p:nvSpPr>
        <p:spPr>
          <a:xfrm>
            <a:off x="0" y="0"/>
            <a:ext cx="65986" cy="2294313"/>
          </a:xfrm>
          <a:prstGeom prst="rect">
            <a:avLst/>
          </a:prstGeom>
          <a:solidFill>
            <a:srgbClr val="159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835C9CB5-6A40-4615-B6CE-E56ADBB59E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17" y="6168788"/>
            <a:ext cx="2214222" cy="689212"/>
          </a:xfrm>
          <a:prstGeom prst="rect">
            <a:avLst/>
          </a:prstGeom>
        </p:spPr>
      </p:pic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0C66DDDD-0A41-4D57-A745-222DCDFC2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47C-AFF1-4AA0-ABCC-90DF6F94B4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4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63" r:id="rId4"/>
    <p:sldLayoutId id="2147483649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1B3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.png"/><Relationship Id="rId16" Type="http://schemas.openxmlformats.org/officeDocument/2006/relationships/image" Target="../media/image50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2.pn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5.jpeg"/><Relationship Id="rId7" Type="http://schemas.openxmlformats.org/officeDocument/2006/relationships/image" Target="../media/image6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70.jpeg"/><Relationship Id="rId4" Type="http://schemas.openxmlformats.org/officeDocument/2006/relationships/image" Target="../media/image66.jpeg"/><Relationship Id="rId9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capella@reseau-entreprendr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A325583-84E4-1101-D904-CBA7A22F0299}"/>
              </a:ext>
            </a:extLst>
          </p:cNvPr>
          <p:cNvSpPr txBox="1"/>
          <p:nvPr/>
        </p:nvSpPr>
        <p:spPr>
          <a:xfrm>
            <a:off x="5629014" y="5080934"/>
            <a:ext cx="901761" cy="3877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cap="all" spc="50" dirty="0">
                <a:solidFill>
                  <a:srgbClr val="1595BF"/>
                </a:solidFill>
              </a:rPr>
              <a:t>2024</a:t>
            </a:r>
            <a:endParaRPr lang="fr-FR" sz="2400" b="1" cap="all" spc="50" dirty="0">
              <a:solidFill>
                <a:srgbClr val="1595BF"/>
              </a:solidFill>
            </a:endParaRP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FEE68F06-1675-FA3E-D9BB-91C39925A275}"/>
              </a:ext>
            </a:extLst>
          </p:cNvPr>
          <p:cNvSpPr txBox="1">
            <a:spLocks/>
          </p:cNvSpPr>
          <p:nvPr/>
        </p:nvSpPr>
        <p:spPr>
          <a:xfrm>
            <a:off x="3076975" y="509739"/>
            <a:ext cx="9153378" cy="12079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/>
              <a:t>Ensemble,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Faisons</a:t>
            </a:r>
            <a:r>
              <a:rPr lang="pt-BR" sz="3600" b="0">
                <a:solidFill>
                  <a:srgbClr val="FFFFFF"/>
                </a:solidFill>
                <a:latin typeface="Canaro Black"/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reussir</a:t>
            </a:r>
            <a:endParaRPr lang="pt-BR" sz="3600" b="0">
              <a:solidFill>
                <a:srgbClr val="FFFFFF"/>
              </a:solidFill>
              <a:latin typeface="Canaro Black"/>
            </a:endParaRPr>
          </a:p>
          <a:p>
            <a:r>
              <a:rPr lang="pt-BR" sz="3600" b="0">
                <a:solidFill>
                  <a:srgbClr val="FFFFFF"/>
                </a:solidFill>
                <a:latin typeface="Canaro Black"/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les</a:t>
            </a:r>
            <a:r>
              <a:rPr lang="pt-BR" sz="3600" b="0">
                <a:solidFill>
                  <a:srgbClr val="FFFFFF"/>
                </a:solidFill>
                <a:latin typeface="Canaro Black"/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entrepreneurs</a:t>
            </a:r>
            <a:r>
              <a:rPr lang="pt-BR" sz="3600" b="0">
                <a:solidFill>
                  <a:srgbClr val="FFFFFF"/>
                </a:solidFill>
                <a:latin typeface="Canaro Black"/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ambitieux</a:t>
            </a:r>
            <a:endParaRPr lang="fr-FR" sz="1600" b="0">
              <a:ln w="28575">
                <a:solidFill>
                  <a:prstClr val="white"/>
                </a:solidFill>
              </a:ln>
              <a:latin typeface="Canaro Black"/>
            </a:endParaRP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EDE559-6281-595D-B354-8583E97F7D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F16E243-0D7D-C11A-DDF1-59878683A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352411-6094-4FE4-A2C6-B27ABE79E8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54379" y="3598612"/>
            <a:ext cx="7976090" cy="1009310"/>
          </a:xfrm>
          <a:solidFill>
            <a:schemeClr val="bg1"/>
          </a:solidFill>
        </p:spPr>
        <p:txBody>
          <a:bodyPr/>
          <a:lstStyle/>
          <a:p>
            <a:r>
              <a:rPr lang="pt-BR" sz="2800" i="1" dirty="0">
                <a:solidFill>
                  <a:srgbClr val="00749A"/>
                </a:solidFill>
              </a:rPr>
              <a:t>"</a:t>
            </a:r>
            <a:r>
              <a:rPr lang="pt-BR" sz="2800" i="1" dirty="0" err="1">
                <a:solidFill>
                  <a:srgbClr val="00749A"/>
                </a:solidFill>
              </a:rPr>
              <a:t>pour</a:t>
            </a:r>
            <a:r>
              <a:rPr lang="pt-BR" sz="2800" i="1" dirty="0">
                <a:solidFill>
                  <a:srgbClr val="00749A"/>
                </a:solidFill>
              </a:rPr>
              <a:t> </a:t>
            </a:r>
            <a:r>
              <a:rPr lang="pt-BR" sz="2800" i="1" dirty="0" err="1">
                <a:solidFill>
                  <a:srgbClr val="00749A"/>
                </a:solidFill>
              </a:rPr>
              <a:t>créer</a:t>
            </a:r>
            <a:r>
              <a:rPr lang="pt-BR" sz="2800" i="1" dirty="0">
                <a:solidFill>
                  <a:srgbClr val="00749A"/>
                </a:solidFill>
              </a:rPr>
              <a:t> </a:t>
            </a:r>
            <a:r>
              <a:rPr lang="pt-BR" sz="2800" i="1" dirty="0" err="1">
                <a:solidFill>
                  <a:srgbClr val="00749A"/>
                </a:solidFill>
              </a:rPr>
              <a:t>des</a:t>
            </a:r>
            <a:r>
              <a:rPr lang="pt-BR" sz="2800" i="1" dirty="0">
                <a:solidFill>
                  <a:srgbClr val="00749A"/>
                </a:solidFill>
              </a:rPr>
              <a:t> </a:t>
            </a:r>
            <a:r>
              <a:rPr lang="pt-BR" sz="2800" i="1" dirty="0" err="1">
                <a:solidFill>
                  <a:srgbClr val="00749A"/>
                </a:solidFill>
              </a:rPr>
              <a:t>emplois</a:t>
            </a:r>
            <a:r>
              <a:rPr lang="pt-BR" sz="2800" i="1" dirty="0">
                <a:solidFill>
                  <a:srgbClr val="00749A"/>
                </a:solidFill>
              </a:rPr>
              <a:t>, </a:t>
            </a:r>
            <a:r>
              <a:rPr lang="pt-BR" sz="2800" i="1" dirty="0" err="1">
                <a:solidFill>
                  <a:srgbClr val="00749A"/>
                </a:solidFill>
              </a:rPr>
              <a:t>créons</a:t>
            </a:r>
            <a:r>
              <a:rPr lang="pt-BR" sz="2800" i="1" dirty="0">
                <a:solidFill>
                  <a:srgbClr val="00749A"/>
                </a:solidFill>
              </a:rPr>
              <a:t> </a:t>
            </a:r>
            <a:r>
              <a:rPr lang="pt-BR" sz="2800" i="1" dirty="0" err="1">
                <a:solidFill>
                  <a:srgbClr val="00749A"/>
                </a:solidFill>
              </a:rPr>
              <a:t>des</a:t>
            </a:r>
            <a:r>
              <a:rPr lang="pt-BR" sz="2800" i="1" dirty="0">
                <a:solidFill>
                  <a:srgbClr val="00749A"/>
                </a:solidFill>
              </a:rPr>
              <a:t> </a:t>
            </a:r>
            <a:r>
              <a:rPr lang="pt-BR" sz="2800" i="1" dirty="0" err="1">
                <a:solidFill>
                  <a:srgbClr val="00749A"/>
                </a:solidFill>
              </a:rPr>
              <a:t>employeurs</a:t>
            </a:r>
            <a:r>
              <a:rPr lang="pt-BR" sz="2800" i="1" dirty="0">
                <a:solidFill>
                  <a:srgbClr val="00749A"/>
                </a:solidFill>
              </a:rPr>
              <a:t>"</a:t>
            </a:r>
          </a:p>
          <a:p>
            <a:r>
              <a:rPr lang="pt-BR" sz="2800" i="1" dirty="0">
                <a:solidFill>
                  <a:srgbClr val="00749A"/>
                </a:solidFill>
              </a:rPr>
              <a:t>André Mulliez</a:t>
            </a:r>
            <a:endParaRPr lang="fr-FR" sz="2800" i="1" dirty="0">
              <a:solidFill>
                <a:srgbClr val="007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2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1E370B5-30F1-4CC1-B6AF-198F8BA76E4C}"/>
              </a:ext>
            </a:extLst>
          </p:cNvPr>
          <p:cNvSpPr/>
          <p:nvPr/>
        </p:nvSpPr>
        <p:spPr>
          <a:xfrm>
            <a:off x="8056528" y="3496852"/>
            <a:ext cx="3404460" cy="2411579"/>
          </a:xfrm>
          <a:prstGeom prst="rect">
            <a:avLst/>
          </a:prstGeom>
          <a:solidFill>
            <a:srgbClr val="159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4E21D3-4C5B-40F0-B380-5ACBA5D36E1E}"/>
              </a:ext>
            </a:extLst>
          </p:cNvPr>
          <p:cNvSpPr/>
          <p:nvPr/>
        </p:nvSpPr>
        <p:spPr>
          <a:xfrm>
            <a:off x="842931" y="3496852"/>
            <a:ext cx="6950571" cy="2411579"/>
          </a:xfrm>
          <a:prstGeom prst="rect">
            <a:avLst/>
          </a:prstGeom>
          <a:solidFill>
            <a:srgbClr val="FFB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E06D27-3E83-454F-988B-96A1FE9F4A93}"/>
              </a:ext>
            </a:extLst>
          </p:cNvPr>
          <p:cNvSpPr/>
          <p:nvPr/>
        </p:nvSpPr>
        <p:spPr>
          <a:xfrm>
            <a:off x="6204479" y="1271826"/>
            <a:ext cx="5256507" cy="2054633"/>
          </a:xfrm>
          <a:prstGeom prst="rect">
            <a:avLst/>
          </a:prstGeom>
          <a:solidFill>
            <a:srgbClr val="F3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FC988C-6B69-4496-8908-5AF27020F929}"/>
              </a:ext>
            </a:extLst>
          </p:cNvPr>
          <p:cNvSpPr/>
          <p:nvPr/>
        </p:nvSpPr>
        <p:spPr>
          <a:xfrm>
            <a:off x="842931" y="1271826"/>
            <a:ext cx="5144592" cy="2054633"/>
          </a:xfrm>
          <a:prstGeom prst="rect">
            <a:avLst/>
          </a:prstGeom>
          <a:solidFill>
            <a:srgbClr val="159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494AAF6A-C4FB-4E87-A54C-94990D7C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79" y="1797038"/>
            <a:ext cx="1371600" cy="8572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829BA44-B477-4A93-ACEE-B6EEAA10F1D4}"/>
              </a:ext>
            </a:extLst>
          </p:cNvPr>
          <p:cNvSpPr txBox="1"/>
          <p:nvPr/>
        </p:nvSpPr>
        <p:spPr>
          <a:xfrm>
            <a:off x="2926046" y="1457042"/>
            <a:ext cx="2681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300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/>
              <a:t>Membres </a:t>
            </a:r>
          </a:p>
          <a:p>
            <a:pPr algn="ctr"/>
            <a:r>
              <a:rPr lang="fr-FR" dirty="0"/>
              <a:t> Sympathisants </a:t>
            </a:r>
          </a:p>
          <a:p>
            <a:pPr algn="ctr"/>
            <a:r>
              <a:rPr lang="fr-FR" dirty="0"/>
              <a:t>Et Membres d’avenir 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EDA31E7-EC11-4969-8D33-772ECECB1644}"/>
              </a:ext>
            </a:extLst>
          </p:cNvPr>
          <p:cNvSpPr txBox="1"/>
          <p:nvPr/>
        </p:nvSpPr>
        <p:spPr>
          <a:xfrm>
            <a:off x="83890" y="158424"/>
            <a:ext cx="1210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cap="all">
                <a:ln w="19050">
                  <a:solidFill>
                    <a:srgbClr val="251B30"/>
                  </a:solidFill>
                </a:ln>
                <a:noFill/>
                <a:latin typeface="Canaro Black" panose="00000A00000000000000" pitchFamily="50" charset="0"/>
              </a:rPr>
              <a:t>notre</a:t>
            </a:r>
            <a:r>
              <a:rPr lang="fr-FR" sz="3200" cap="all">
                <a:latin typeface="Canaro SemiBold" panose="00000700000000000000" pitchFamily="50" charset="0"/>
              </a:rPr>
              <a:t> </a:t>
            </a:r>
            <a:r>
              <a:rPr lang="fr-FR" sz="4000" cap="all">
                <a:ln w="19050">
                  <a:solidFill>
                    <a:srgbClr val="251B30"/>
                  </a:solidFill>
                </a:ln>
                <a:noFill/>
                <a:latin typeface="Canaro Black" panose="00000A00000000000000" pitchFamily="50" charset="0"/>
              </a:rPr>
              <a:t>territoire : </a:t>
            </a:r>
            <a:r>
              <a:rPr lang="fr-FR" sz="3200" cap="all" err="1">
                <a:solidFill>
                  <a:srgbClr val="251B30"/>
                </a:solidFill>
                <a:latin typeface="Canaro SemiBold" panose="00000700000000000000" pitchFamily="50" charset="0"/>
              </a:rPr>
              <a:t>cHIFFRES</a:t>
            </a:r>
            <a:r>
              <a:rPr lang="fr-FR" sz="3200" cap="all">
                <a:solidFill>
                  <a:srgbClr val="251B30"/>
                </a:solidFill>
                <a:latin typeface="Canaro SemiBold" panose="00000700000000000000" pitchFamily="50" charset="0"/>
              </a:rPr>
              <a:t> CLES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68FCDB-5836-4A76-9D19-6F40B75BE530}"/>
              </a:ext>
            </a:extLst>
          </p:cNvPr>
          <p:cNvSpPr txBox="1"/>
          <p:nvPr/>
        </p:nvSpPr>
        <p:spPr>
          <a:xfrm>
            <a:off x="7614243" y="1321069"/>
            <a:ext cx="34604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34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/>
              <a:t>Lauréats en 2023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B40A944-1B0A-41AB-8BF5-A04AF26FE48A}"/>
              </a:ext>
            </a:extLst>
          </p:cNvPr>
          <p:cNvSpPr txBox="1"/>
          <p:nvPr/>
        </p:nvSpPr>
        <p:spPr>
          <a:xfrm>
            <a:off x="7924830" y="4817972"/>
            <a:ext cx="303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34F63"/>
                </a:solidFill>
              </a:rPr>
              <a:t>   </a:t>
            </a:r>
            <a:r>
              <a:rPr lang="fr-FR" sz="3600" b="1" dirty="0">
                <a:solidFill>
                  <a:schemeClr val="bg1"/>
                </a:solidFill>
              </a:rPr>
              <a:t>2186 </a:t>
            </a:r>
            <a:r>
              <a:rPr lang="fr-FR" dirty="0"/>
              <a:t>Depuis 2008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C766C4B-76D7-4B70-8121-423345B7ABCC}"/>
              </a:ext>
            </a:extLst>
          </p:cNvPr>
          <p:cNvSpPr txBox="1"/>
          <p:nvPr/>
        </p:nvSpPr>
        <p:spPr>
          <a:xfrm>
            <a:off x="5325551" y="3963379"/>
            <a:ext cx="2400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30 147 €</a:t>
            </a:r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fr-FR" dirty="0"/>
              <a:t>En Moyenne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A5AFE7-6728-4976-82E5-CAB43DA076D5}"/>
              </a:ext>
            </a:extLst>
          </p:cNvPr>
          <p:cNvSpPr txBox="1"/>
          <p:nvPr/>
        </p:nvSpPr>
        <p:spPr>
          <a:xfrm>
            <a:off x="8172463" y="4016254"/>
            <a:ext cx="291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34F63"/>
                </a:solidFill>
              </a:rPr>
              <a:t>  </a:t>
            </a:r>
            <a:r>
              <a:rPr lang="fr-FR" sz="3600" b="1" dirty="0">
                <a:solidFill>
                  <a:schemeClr val="bg1"/>
                </a:solidFill>
              </a:rPr>
              <a:t>280</a:t>
            </a:r>
            <a:r>
              <a:rPr lang="fr-FR" sz="3600" b="1" dirty="0">
                <a:solidFill>
                  <a:srgbClr val="F34F63"/>
                </a:solidFill>
              </a:rPr>
              <a:t> </a:t>
            </a:r>
            <a:r>
              <a:rPr lang="fr-FR" dirty="0"/>
              <a:t>En 2023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67396A94-BC5A-724A-8173-AA59B44A4D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728" y="1870423"/>
            <a:ext cx="676193" cy="74534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6A8FE74-A65B-DB4B-8733-B9E19314BF20}"/>
              </a:ext>
            </a:extLst>
          </p:cNvPr>
          <p:cNvSpPr txBox="1"/>
          <p:nvPr/>
        </p:nvSpPr>
        <p:spPr>
          <a:xfrm>
            <a:off x="7630704" y="2243098"/>
            <a:ext cx="34604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180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/>
              <a:t>Depuis 2008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937D4431-7BB1-CB47-B07F-414CC5B73E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956" y="3629882"/>
            <a:ext cx="847724" cy="73360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F36950B-5B74-0946-8796-49EB358F8C0D}"/>
              </a:ext>
            </a:extLst>
          </p:cNvPr>
          <p:cNvSpPr txBox="1"/>
          <p:nvPr/>
        </p:nvSpPr>
        <p:spPr>
          <a:xfrm>
            <a:off x="2117308" y="3627286"/>
            <a:ext cx="34112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Prêts d'honneur engagés en 2023</a:t>
            </a:r>
          </a:p>
          <a:p>
            <a:endParaRPr lang="fr-FR" sz="300" dirty="0"/>
          </a:p>
          <a:p>
            <a:r>
              <a:rPr lang="fr-FR" sz="2800" b="1" dirty="0">
                <a:solidFill>
                  <a:schemeClr val="bg1"/>
                </a:solidFill>
              </a:rPr>
              <a:t>1 025 000 €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  708 K€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dirty="0"/>
              <a:t>Fond REOM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  317 K€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Co financement BPI </a:t>
            </a:r>
          </a:p>
        </p:txBody>
      </p:sp>
      <p:pic>
        <p:nvPicPr>
          <p:cNvPr id="36" name="Graphique 35">
            <a:extLst>
              <a:ext uri="{FF2B5EF4-FFF2-40B4-BE49-F238E27FC236}">
                <a16:creationId xmlns:a16="http://schemas.microsoft.com/office/drawing/2014/main" id="{031DD7B7-3F8C-CB40-ABC9-7332624E9B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3569" y="4206284"/>
            <a:ext cx="752475" cy="70485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20158FC-98F1-814E-9273-D3D58D405884}"/>
              </a:ext>
            </a:extLst>
          </p:cNvPr>
          <p:cNvSpPr txBox="1"/>
          <p:nvPr/>
        </p:nvSpPr>
        <p:spPr>
          <a:xfrm>
            <a:off x="8395455" y="3646922"/>
            <a:ext cx="295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Emplois créés ou sauvegardés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3D235C1-5730-3B42-936B-6D5AD63DB49B}"/>
              </a:ext>
            </a:extLst>
          </p:cNvPr>
          <p:cNvSpPr txBox="1"/>
          <p:nvPr/>
        </p:nvSpPr>
        <p:spPr>
          <a:xfrm>
            <a:off x="2117308" y="5419713"/>
            <a:ext cx="551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5,6 millions d’€ </a:t>
            </a:r>
            <a:r>
              <a:rPr lang="fr-FR" dirty="0"/>
              <a:t>engagés depuis 2008</a:t>
            </a:r>
          </a:p>
        </p:txBody>
      </p:sp>
    </p:spTree>
    <p:extLst>
      <p:ext uri="{BB962C8B-B14F-4D97-AF65-F5344CB8AC3E}">
        <p14:creationId xmlns:p14="http://schemas.microsoft.com/office/powerpoint/2010/main" val="141161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3376778" y="821814"/>
            <a:ext cx="8815222" cy="583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err="1"/>
              <a:t>Chiffres</a:t>
            </a:r>
            <a:r>
              <a:rPr lang="pt-BR" sz="2800" dirty="0"/>
              <a:t> </a:t>
            </a:r>
            <a:r>
              <a:rPr lang="pt-BR" sz="2800" dirty="0" err="1"/>
              <a:t>cles</a:t>
            </a:r>
            <a:r>
              <a:rPr lang="pt-BR" sz="2800" dirty="0"/>
              <a:t> </a:t>
            </a:r>
            <a:r>
              <a:rPr lang="pt-BR" sz="2800" dirty="0" err="1"/>
              <a:t>porteur</a:t>
            </a:r>
            <a:r>
              <a:rPr lang="pt-BR" sz="2800" dirty="0"/>
              <a:t> de </a:t>
            </a:r>
            <a:r>
              <a:rPr lang="pt-BR" sz="2800" dirty="0" err="1"/>
              <a:t>projet</a:t>
            </a:r>
            <a:r>
              <a:rPr lang="pt-BR" sz="3200" dirty="0"/>
              <a:t> </a:t>
            </a:r>
          </a:p>
          <a:p>
            <a:r>
              <a:rPr lang="pt-BR" sz="3200" b="0" dirty="0">
                <a:solidFill>
                  <a:srgbClr val="FFFFFF"/>
                </a:solidFill>
                <a:latin typeface="Canaro Black"/>
              </a:rPr>
              <a:t>2023</a:t>
            </a:r>
            <a:endParaRPr lang="fr-FR" sz="3200" b="0" dirty="0">
              <a:solidFill>
                <a:srgbClr val="FFFFFF"/>
              </a:solidFill>
              <a:latin typeface="Canaro Black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122EB52-CFAE-7A0E-D487-0C20036C2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3BE543-FD61-D350-6904-27C684295A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554" y="2824157"/>
            <a:ext cx="865410" cy="7097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BB6514-620D-4C81-7895-E4C5407D4A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11" y="3685044"/>
            <a:ext cx="537586" cy="577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4F9F21-C5EC-9DEC-B2B9-8DF5DDE7C2C6}"/>
              </a:ext>
            </a:extLst>
          </p:cNvPr>
          <p:cNvSpPr/>
          <p:nvPr/>
        </p:nvSpPr>
        <p:spPr>
          <a:xfrm>
            <a:off x="10004768" y="4212455"/>
            <a:ext cx="838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lauréats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98951-EC42-7572-A82A-00E69D058062}"/>
              </a:ext>
            </a:extLst>
          </p:cNvPr>
          <p:cNvSpPr/>
          <p:nvPr/>
        </p:nvSpPr>
        <p:spPr>
          <a:xfrm>
            <a:off x="8065434" y="2824156"/>
            <a:ext cx="1806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FF8400"/>
                </a:solidFill>
                <a:latin typeface="Trebuchet MS" panose="020B0703020202090204" pitchFamily="34" charset="0"/>
                <a:ea typeface="Canaro Book" charset="0"/>
                <a:cs typeface="Canaro Book" charset="0"/>
              </a:rPr>
              <a:t>23 </a:t>
            </a:r>
            <a:endParaRPr lang="fr-FR" sz="1200" dirty="0">
              <a:solidFill>
                <a:schemeClr val="bg2"/>
              </a:solidFill>
              <a:latin typeface="Trebuchet MS" panose="020B0703020202090204" pitchFamily="34" charset="0"/>
              <a:ea typeface="Canaro Book" charset="0"/>
              <a:cs typeface="Canaro Book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E42A47-1803-2A29-5E5A-54E7CC6F9DA0}"/>
              </a:ext>
            </a:extLst>
          </p:cNvPr>
          <p:cNvSpPr/>
          <p:nvPr/>
        </p:nvSpPr>
        <p:spPr>
          <a:xfrm>
            <a:off x="1760926" y="2687859"/>
            <a:ext cx="1515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A8698"/>
                </a:solidFill>
                <a:latin typeface="Trebuchet MS" panose="020B0703020202090204" pitchFamily="34" charset="0"/>
                <a:ea typeface="Canaro Book" charset="0"/>
                <a:cs typeface="Canaro Book" charset="0"/>
              </a:rPr>
              <a:t>413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75CEF1-C449-FD65-D709-03E385A1D229}"/>
              </a:ext>
            </a:extLst>
          </p:cNvPr>
          <p:cNvSpPr/>
          <p:nvPr/>
        </p:nvSpPr>
        <p:spPr>
          <a:xfrm>
            <a:off x="1735253" y="3142153"/>
            <a:ext cx="1568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prises </a:t>
            </a:r>
          </a:p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de contact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9A4527-A712-86AA-5EAC-02A872163827}"/>
              </a:ext>
            </a:extLst>
          </p:cNvPr>
          <p:cNvSpPr/>
          <p:nvPr/>
        </p:nvSpPr>
        <p:spPr>
          <a:xfrm>
            <a:off x="4216540" y="3674905"/>
            <a:ext cx="181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A8698"/>
                </a:solidFill>
                <a:latin typeface="Trebuchet MS" panose="020B0703020202090204" pitchFamily="34" charset="0"/>
                <a:ea typeface="Canaro Book" charset="0"/>
                <a:cs typeface="Canaro Book" charset="0"/>
              </a:rPr>
              <a:t>42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C0418C-29B9-86B3-C6F1-D503F1AE17DB}"/>
              </a:ext>
            </a:extLst>
          </p:cNvPr>
          <p:cNvSpPr/>
          <p:nvPr/>
        </p:nvSpPr>
        <p:spPr>
          <a:xfrm>
            <a:off x="4112516" y="4101136"/>
            <a:ext cx="2015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Comité de sélection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11BB69A-2687-E491-A508-8C066B34F66D}"/>
              </a:ext>
            </a:extLst>
          </p:cNvPr>
          <p:cNvCxnSpPr/>
          <p:nvPr/>
        </p:nvCxnSpPr>
        <p:spPr>
          <a:xfrm flipH="1">
            <a:off x="1760926" y="4957727"/>
            <a:ext cx="8317976" cy="0"/>
          </a:xfrm>
          <a:prstGeom prst="line">
            <a:avLst/>
          </a:prstGeom>
          <a:ln>
            <a:solidFill>
              <a:srgbClr val="009B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E9A25B-E27E-8AB3-0984-53F7FEDDDC02}"/>
              </a:ext>
            </a:extLst>
          </p:cNvPr>
          <p:cNvSpPr/>
          <p:nvPr/>
        </p:nvSpPr>
        <p:spPr>
          <a:xfrm>
            <a:off x="8215973" y="3184197"/>
            <a:ext cx="2397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projets validés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AB8893-04DE-135C-70FB-71AF8370B216}"/>
              </a:ext>
            </a:extLst>
          </p:cNvPr>
          <p:cNvSpPr/>
          <p:nvPr/>
        </p:nvSpPr>
        <p:spPr>
          <a:xfrm>
            <a:off x="5263645" y="2824156"/>
            <a:ext cx="181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FF8400"/>
                </a:solidFill>
                <a:latin typeface="Trebuchet MS" panose="020B0703020202090204" pitchFamily="34" charset="0"/>
                <a:ea typeface="Canaro Book" charset="0"/>
                <a:cs typeface="Canaro Book" charset="0"/>
              </a:rPr>
              <a:t>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334CB3-31E8-5D2C-9F4D-477E4A6140DC}"/>
              </a:ext>
            </a:extLst>
          </p:cNvPr>
          <p:cNvSpPr/>
          <p:nvPr/>
        </p:nvSpPr>
        <p:spPr>
          <a:xfrm>
            <a:off x="5263644" y="3239667"/>
            <a:ext cx="2015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comités d’engagement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E7FF70A-8EF9-BF81-AC3E-8A2AA2C690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632" y="5687984"/>
            <a:ext cx="669233" cy="57869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8957D34-2C4F-3053-7DA3-D3785F496F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0391" y="5697388"/>
            <a:ext cx="580422" cy="65927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6FB642-0B3E-929C-F33C-62C56AF631AE}"/>
              </a:ext>
            </a:extLst>
          </p:cNvPr>
          <p:cNvSpPr/>
          <p:nvPr/>
        </p:nvSpPr>
        <p:spPr>
          <a:xfrm>
            <a:off x="6964623" y="5742650"/>
            <a:ext cx="893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FF8400"/>
                </a:solidFill>
                <a:latin typeface="Trebuchet MS" panose="020B0703020202090204" pitchFamily="34" charset="0"/>
                <a:ea typeface="Canaro Book" charset="0"/>
                <a:cs typeface="Canaro Book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5E1865-693E-AE85-D507-DDD2D9564CF1}"/>
              </a:ext>
            </a:extLst>
          </p:cNvPr>
          <p:cNvSpPr/>
          <p:nvPr/>
        </p:nvSpPr>
        <p:spPr>
          <a:xfrm>
            <a:off x="3479270" y="6202778"/>
            <a:ext cx="1282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créations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39212B-6D54-D59F-93D8-447CB1D5C542}"/>
              </a:ext>
            </a:extLst>
          </p:cNvPr>
          <p:cNvSpPr/>
          <p:nvPr/>
        </p:nvSpPr>
        <p:spPr>
          <a:xfrm>
            <a:off x="6996503" y="6180712"/>
            <a:ext cx="816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reprises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9F1FF2F-D8BD-4D23-5078-48AAAB606E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14629" flipH="1">
            <a:off x="3065688" y="2904654"/>
            <a:ext cx="493723" cy="53133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7E8B774-648D-775B-DA0B-8DE9EDFACCA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01487" flipH="1">
            <a:off x="5254348" y="2950187"/>
            <a:ext cx="531339" cy="5313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82920B3-41F8-983B-E5AF-3A252B155A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05304" flipH="1">
            <a:off x="6634092" y="2794579"/>
            <a:ext cx="531339" cy="53133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B300293-75CD-7B00-C0DB-F2F6C1A8F84D}"/>
              </a:ext>
            </a:extLst>
          </p:cNvPr>
          <p:cNvSpPr/>
          <p:nvPr/>
        </p:nvSpPr>
        <p:spPr>
          <a:xfrm>
            <a:off x="2919396" y="3314865"/>
            <a:ext cx="181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A8698"/>
                </a:solidFill>
                <a:latin typeface="Trebuchet MS" panose="020B0703020202090204" pitchFamily="34" charset="0"/>
                <a:ea typeface="Canaro Book" charset="0"/>
                <a:cs typeface="Canaro Book" charset="0"/>
              </a:rPr>
              <a:t>203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A06E66-3582-765E-511A-C9E606D8F12E}"/>
              </a:ext>
            </a:extLst>
          </p:cNvPr>
          <p:cNvSpPr/>
          <p:nvPr/>
        </p:nvSpPr>
        <p:spPr>
          <a:xfrm>
            <a:off x="2815372" y="3741097"/>
            <a:ext cx="2015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RDV découverte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64C52877-2FB6-B48D-ECBC-D29951BDF0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14629" flipH="1">
            <a:off x="4375591" y="3292441"/>
            <a:ext cx="493723" cy="531339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FBC95891-5863-1B6C-B25A-E9D21E7E2957}"/>
              </a:ext>
            </a:extLst>
          </p:cNvPr>
          <p:cNvSpPr txBox="1"/>
          <p:nvPr/>
        </p:nvSpPr>
        <p:spPr>
          <a:xfrm>
            <a:off x="5861149" y="5734161"/>
            <a:ext cx="816249" cy="55553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/>
              <a:t> </a:t>
            </a:r>
            <a:r>
              <a:rPr lang="fr-FR" sz="4000"/>
              <a:t>🚀</a:t>
            </a:r>
            <a:endParaRPr lang="fr-FR" sz="2800">
              <a:solidFill>
                <a:srgbClr val="FF8400"/>
              </a:solidFill>
              <a:latin typeface="Trebuchet MS" panose="020B070302020209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095E96-BF65-81B3-6A97-883A1A94FED1}"/>
              </a:ext>
            </a:extLst>
          </p:cNvPr>
          <p:cNvSpPr/>
          <p:nvPr/>
        </p:nvSpPr>
        <p:spPr>
          <a:xfrm>
            <a:off x="5666471" y="6193863"/>
            <a:ext cx="787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booster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A20BC58-26A5-A068-A8AE-2D71BB66579F}"/>
              </a:ext>
            </a:extLst>
          </p:cNvPr>
          <p:cNvSpPr txBox="1"/>
          <p:nvPr/>
        </p:nvSpPr>
        <p:spPr>
          <a:xfrm>
            <a:off x="5481449" y="5806064"/>
            <a:ext cx="550830" cy="3877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>
                <a:solidFill>
                  <a:srgbClr val="FF8400"/>
                </a:solidFill>
                <a:latin typeface="Trebuchet MS" panose="020B0703020202090204" pitchFamily="34" charset="0"/>
              </a:rPr>
              <a:t>3</a:t>
            </a:r>
            <a:endParaRPr lang="fr-FR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72868C-C634-B332-E9E4-D847D2A7305A}"/>
              </a:ext>
            </a:extLst>
          </p:cNvPr>
          <p:cNvSpPr/>
          <p:nvPr/>
        </p:nvSpPr>
        <p:spPr>
          <a:xfrm>
            <a:off x="8924134" y="3711938"/>
            <a:ext cx="181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A8698"/>
                </a:solidFill>
                <a:latin typeface="Trebuchet MS" panose="020B0703020202090204" pitchFamily="34" charset="0"/>
                <a:ea typeface="Canaro Book" charset="0"/>
                <a:cs typeface="Canaro Book" charset="0"/>
              </a:rPr>
              <a:t>34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F27E783-009A-D204-1DA9-CA1AE27BCFE6}"/>
              </a:ext>
            </a:extLst>
          </p:cNvPr>
          <p:cNvSpPr txBox="1"/>
          <p:nvPr/>
        </p:nvSpPr>
        <p:spPr>
          <a:xfrm>
            <a:off x="3808052" y="5806064"/>
            <a:ext cx="550830" cy="3877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>
                <a:solidFill>
                  <a:srgbClr val="FF8400"/>
                </a:solidFill>
                <a:latin typeface="Trebuchet MS" panose="020B0703020202090204" pitchFamily="34" charset="0"/>
              </a:rPr>
              <a:t>15</a:t>
            </a:r>
            <a:endParaRPr lang="fr-FR" sz="2800" dirty="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0B4E9785-CDFC-9F16-3DC2-9206071B37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14629" flipH="1">
            <a:off x="9731719" y="3041404"/>
            <a:ext cx="493723" cy="5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4222482" y="632863"/>
            <a:ext cx="6414142" cy="11224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err="1"/>
              <a:t>Notre</a:t>
            </a:r>
            <a:r>
              <a:rPr lang="pt-BR" sz="2800"/>
              <a:t> </a:t>
            </a:r>
            <a:r>
              <a:rPr lang="pt-BR" sz="2800" err="1"/>
              <a:t>offre</a:t>
            </a:r>
            <a:endParaRPr lang="pt-BR" sz="2800"/>
          </a:p>
          <a:p>
            <a:pPr algn="l"/>
            <a:r>
              <a:rPr lang="fr-FR" sz="2200" b="0">
                <a:solidFill>
                  <a:srgbClr val="FFFFFF"/>
                </a:solidFill>
                <a:latin typeface="Canaro Black"/>
              </a:rPr>
              <a:t>Un accompagnement gratuit, dans la durée, par des chefs d’entreprise.</a:t>
            </a:r>
          </a:p>
          <a:p>
            <a:pPr algn="l"/>
            <a:endParaRPr lang="fr-FR" sz="2200" b="0">
              <a:solidFill>
                <a:srgbClr val="FFFFFF"/>
              </a:solidFill>
              <a:latin typeface="Canaro Black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6E594F-3A10-6EF2-8ACC-B24CEFE02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473" y="2512141"/>
            <a:ext cx="6189216" cy="40740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EF88AB-8274-CC1F-9ADA-21DB3A270914}"/>
              </a:ext>
            </a:extLst>
          </p:cNvPr>
          <p:cNvSpPr/>
          <p:nvPr/>
        </p:nvSpPr>
        <p:spPr>
          <a:xfrm>
            <a:off x="860857" y="3429000"/>
            <a:ext cx="27041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SzPct val="50000"/>
              <a:tabLst>
                <a:tab pos="271463" algn="l"/>
              </a:tabLst>
            </a:pPr>
            <a:r>
              <a:rPr lang="fr-FR" sz="16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tous : </a:t>
            </a:r>
            <a:r>
              <a:rPr lang="fr-FR" sz="1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créateurs, repreneurs, start-upers et porteurs de projets innovants, entrepreneurs sociaux, issus des quartiers sensibles, …</a:t>
            </a:r>
          </a:p>
          <a:p>
            <a:pPr>
              <a:buClr>
                <a:schemeClr val="accent5"/>
              </a:buClr>
              <a:buSzPct val="50000"/>
              <a:tabLst>
                <a:tab pos="271463" algn="l"/>
              </a:tabLst>
            </a:pPr>
            <a:endParaRPr lang="fr-FR" sz="16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50000"/>
              <a:tabLst>
                <a:tab pos="271463" algn="l"/>
              </a:tabLst>
            </a:pPr>
            <a:r>
              <a:rPr lang="fr-FR" sz="16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Adaptée au stade de développement de l’entreprise : </a:t>
            </a:r>
            <a:r>
              <a:rPr lang="fr-FR" sz="1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finalisation du projet, démarrage, développement, croissance.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02D7E-7395-EC2C-D1F4-81B702A5EA79}"/>
              </a:ext>
            </a:extLst>
          </p:cNvPr>
          <p:cNvSpPr/>
          <p:nvPr/>
        </p:nvSpPr>
        <p:spPr>
          <a:xfrm>
            <a:off x="860857" y="2800182"/>
            <a:ext cx="28083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fr-FR" sz="2500" b="1">
                <a:solidFill>
                  <a:srgbClr val="00749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offre</a:t>
            </a:r>
            <a:endParaRPr lang="fr-FR" sz="1600">
              <a:solidFill>
                <a:srgbClr val="00749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6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4800705" y="625714"/>
            <a:ext cx="6730360" cy="11224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/>
              <a:t>Nos </a:t>
            </a:r>
            <a:r>
              <a:rPr lang="pt-BR" sz="2800" err="1"/>
              <a:t>missions</a:t>
            </a:r>
            <a:endParaRPr lang="fr-FR" sz="2400" b="0">
              <a:solidFill>
                <a:srgbClr val="FFFFFF"/>
              </a:solidFill>
              <a:latin typeface="Canaro Black"/>
            </a:endParaRPr>
          </a:p>
          <a:p>
            <a:pPr algn="l"/>
            <a:r>
              <a:rPr lang="fr-FR" sz="2200" b="0">
                <a:solidFill>
                  <a:srgbClr val="FFFFFF"/>
                </a:solidFill>
                <a:latin typeface="Canaro Black"/>
              </a:rPr>
              <a:t>L’accompagnement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 descr="Capture d’écran 2016-09-22 à 15.22.08.png">
            <a:extLst>
              <a:ext uri="{FF2B5EF4-FFF2-40B4-BE49-F238E27FC236}">
                <a16:creationId xmlns:a16="http://schemas.microsoft.com/office/drawing/2014/main" id="{4EC156BD-63BB-147B-53C8-0B073F1931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413006"/>
            <a:ext cx="7530449" cy="43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3525825" y="950975"/>
            <a:ext cx="8666175" cy="583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err="1"/>
              <a:t>Évènements</a:t>
            </a:r>
            <a:endParaRPr lang="fr-FR" sz="2800" b="0" dirty="0">
              <a:solidFill>
                <a:srgbClr val="FFFFFF"/>
              </a:solidFill>
              <a:latin typeface="Canaro Black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Image 21" descr="Une image contenant personne, table, intérieur, gens&#10;&#10;Description générée automatiquement">
            <a:extLst>
              <a:ext uri="{FF2B5EF4-FFF2-40B4-BE49-F238E27FC236}">
                <a16:creationId xmlns:a16="http://schemas.microsoft.com/office/drawing/2014/main" id="{176F6D6F-6158-F6E2-15B7-907F3521A2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7706">
            <a:off x="8150235" y="2181576"/>
            <a:ext cx="3324432" cy="2493324"/>
          </a:xfrm>
          <a:prstGeom prst="rect">
            <a:avLst/>
          </a:prstGeom>
        </p:spPr>
      </p:pic>
      <p:pic>
        <p:nvPicPr>
          <p:cNvPr id="24" name="Image 23" descr="Une image contenant personne, plafond, intérieur, gens&#10;&#10;Description générée automatiquement">
            <a:extLst>
              <a:ext uri="{FF2B5EF4-FFF2-40B4-BE49-F238E27FC236}">
                <a16:creationId xmlns:a16="http://schemas.microsoft.com/office/drawing/2014/main" id="{A642E45A-F36B-3CF4-C4AB-1A63D4E823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12">
            <a:off x="1636043" y="2031795"/>
            <a:ext cx="3347864" cy="2510898"/>
          </a:xfrm>
          <a:prstGeom prst="rect">
            <a:avLst/>
          </a:prstGeom>
        </p:spPr>
      </p:pic>
      <p:pic>
        <p:nvPicPr>
          <p:cNvPr id="25" name="Image 24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13724E0E-3351-74A6-569F-9D0011E77B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4821">
            <a:off x="4949217" y="1901796"/>
            <a:ext cx="3347864" cy="2510898"/>
          </a:xfrm>
          <a:prstGeom prst="rect">
            <a:avLst/>
          </a:prstGeom>
        </p:spPr>
      </p:pic>
      <p:pic>
        <p:nvPicPr>
          <p:cNvPr id="26" name="Image 25" descr="Une image contenant personne, table, intérieur, gens&#10;&#10;Description générée automatiquement">
            <a:extLst>
              <a:ext uri="{FF2B5EF4-FFF2-40B4-BE49-F238E27FC236}">
                <a16:creationId xmlns:a16="http://schemas.microsoft.com/office/drawing/2014/main" id="{F0AD8DE3-9C5D-F933-B0B7-FF75D8710D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9352">
            <a:off x="8227602" y="4377078"/>
            <a:ext cx="3169696" cy="2377272"/>
          </a:xfrm>
          <a:prstGeom prst="rect">
            <a:avLst/>
          </a:prstGeom>
        </p:spPr>
      </p:pic>
      <p:pic>
        <p:nvPicPr>
          <p:cNvPr id="27" name="Image 26" descr="Une image contenant extérieur, personne, gens, groupe&#10;&#10;Description générée automatiquement">
            <a:extLst>
              <a:ext uri="{FF2B5EF4-FFF2-40B4-BE49-F238E27FC236}">
                <a16:creationId xmlns:a16="http://schemas.microsoft.com/office/drawing/2014/main" id="{FDC0B6C7-569C-3D7B-67FD-0ABC5AEDB6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0480">
            <a:off x="1879653" y="4371781"/>
            <a:ext cx="3239981" cy="2429985"/>
          </a:xfrm>
          <a:prstGeom prst="rect">
            <a:avLst/>
          </a:prstGeom>
        </p:spPr>
      </p:pic>
      <p:pic>
        <p:nvPicPr>
          <p:cNvPr id="23" name="Image 22" descr="Une image contenant personne, bâtiment, gens, debout&#10;&#10;Description générée automatiquement">
            <a:extLst>
              <a:ext uri="{FF2B5EF4-FFF2-40B4-BE49-F238E27FC236}">
                <a16:creationId xmlns:a16="http://schemas.microsoft.com/office/drawing/2014/main" id="{FF782A3F-BEFB-7932-03E7-4B3D3E5968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59" y="4161986"/>
            <a:ext cx="3372196" cy="25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09950E6-69EA-234C-BE37-8D561290AA2C}"/>
              </a:ext>
            </a:extLst>
          </p:cNvPr>
          <p:cNvSpPr txBox="1">
            <a:spLocks/>
          </p:cNvSpPr>
          <p:nvPr/>
        </p:nvSpPr>
        <p:spPr>
          <a:xfrm>
            <a:off x="3038622" y="389532"/>
            <a:ext cx="9153378" cy="12079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76 comités de </a:t>
            </a:r>
            <a:r>
              <a:rPr lang="pt-BR" sz="3200" dirty="0" err="1"/>
              <a:t>sélèctionS</a:t>
            </a:r>
            <a:r>
              <a:rPr lang="pt-BR" sz="3200" dirty="0"/>
              <a:t> et d’</a:t>
            </a:r>
            <a:r>
              <a:rPr lang="pt-BR" sz="3200" dirty="0" err="1"/>
              <a:t>engagements</a:t>
            </a:r>
            <a:endParaRPr lang="fr-FR" sz="1600" b="0" dirty="0">
              <a:ln w="28575">
                <a:solidFill>
                  <a:prstClr val="white"/>
                </a:solidFill>
              </a:ln>
              <a:latin typeface="Canaro Black"/>
            </a:endParaRPr>
          </a:p>
        </p:txBody>
      </p:sp>
      <p:pic>
        <p:nvPicPr>
          <p:cNvPr id="3" name="Image 2" descr="Une image contenant personne, debout, gens, groupe&#10;&#10;Description générée automatiquement">
            <a:extLst>
              <a:ext uri="{FF2B5EF4-FFF2-40B4-BE49-F238E27FC236}">
                <a16:creationId xmlns:a16="http://schemas.microsoft.com/office/drawing/2014/main" id="{D3106DEF-0550-4745-0AED-7E5CE0B8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092" y="2293784"/>
            <a:ext cx="1953719" cy="1465290"/>
          </a:xfrm>
          <a:prstGeom prst="rect">
            <a:avLst/>
          </a:prstGeom>
        </p:spPr>
      </p:pic>
      <p:pic>
        <p:nvPicPr>
          <p:cNvPr id="5" name="Image 4" descr="Une image contenant personne, extérieur, terrain, arbre&#10;&#10;Description générée automatiquement">
            <a:extLst>
              <a:ext uri="{FF2B5EF4-FFF2-40B4-BE49-F238E27FC236}">
                <a16:creationId xmlns:a16="http://schemas.microsoft.com/office/drawing/2014/main" id="{89C73D30-E0B0-77E6-22E1-EC676B89BF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9" y="5224492"/>
            <a:ext cx="1977979" cy="1633508"/>
          </a:xfrm>
          <a:prstGeom prst="rect">
            <a:avLst/>
          </a:prstGeom>
        </p:spPr>
      </p:pic>
      <p:pic>
        <p:nvPicPr>
          <p:cNvPr id="7" name="Image 6" descr="Une image contenant texte, personne, intérieur, debout&#10;&#10;Description générée automatiquement">
            <a:extLst>
              <a:ext uri="{FF2B5EF4-FFF2-40B4-BE49-F238E27FC236}">
                <a16:creationId xmlns:a16="http://schemas.microsoft.com/office/drawing/2014/main" id="{3A03E6E2-5D98-C777-1E24-A19EC72564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068" y="5166978"/>
            <a:ext cx="2259980" cy="1694985"/>
          </a:xfrm>
          <a:prstGeom prst="rect">
            <a:avLst/>
          </a:prstGeom>
        </p:spPr>
      </p:pic>
      <p:pic>
        <p:nvPicPr>
          <p:cNvPr id="19" name="Image 18" descr="Une image contenant texte, intérieur, mur, plancher&#10;&#10;Description générée automatiquement">
            <a:extLst>
              <a:ext uri="{FF2B5EF4-FFF2-40B4-BE49-F238E27FC236}">
                <a16:creationId xmlns:a16="http://schemas.microsoft.com/office/drawing/2014/main" id="{2EFAC507-C02E-14C9-5517-452A392558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933" y="3723309"/>
            <a:ext cx="2314924" cy="1736193"/>
          </a:xfrm>
          <a:prstGeom prst="rect">
            <a:avLst/>
          </a:prstGeom>
        </p:spPr>
      </p:pic>
      <p:pic>
        <p:nvPicPr>
          <p:cNvPr id="23" name="Image 22" descr="Une image contenant personne, mur, homme, posant&#10;&#10;Description générée automatiquement">
            <a:extLst>
              <a:ext uri="{FF2B5EF4-FFF2-40B4-BE49-F238E27FC236}">
                <a16:creationId xmlns:a16="http://schemas.microsoft.com/office/drawing/2014/main" id="{BF01E7AD-2A71-5458-976A-24C8376C0E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455" y="3736870"/>
            <a:ext cx="2261137" cy="1523634"/>
          </a:xfrm>
          <a:prstGeom prst="rect">
            <a:avLst/>
          </a:prstGeom>
        </p:spPr>
      </p:pic>
      <p:pic>
        <p:nvPicPr>
          <p:cNvPr id="25" name="Image 24" descr="Une image contenant personne, homme, mur, debout&#10;&#10;Description générée automatiquement">
            <a:extLst>
              <a:ext uri="{FF2B5EF4-FFF2-40B4-BE49-F238E27FC236}">
                <a16:creationId xmlns:a16="http://schemas.microsoft.com/office/drawing/2014/main" id="{51CFC843-9C06-4C61-44B2-0FAF4694290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206" y="2284269"/>
            <a:ext cx="2303053" cy="1462389"/>
          </a:xfrm>
          <a:prstGeom prst="rect">
            <a:avLst/>
          </a:prstGeom>
        </p:spPr>
      </p:pic>
      <p:pic>
        <p:nvPicPr>
          <p:cNvPr id="31" name="Image 30" descr="Une image contenant mur, intérieur, personne&#10;&#10;Description générée automatiquement">
            <a:extLst>
              <a:ext uri="{FF2B5EF4-FFF2-40B4-BE49-F238E27FC236}">
                <a16:creationId xmlns:a16="http://schemas.microsoft.com/office/drawing/2014/main" id="{88808C62-616A-FBF3-8CFB-BB742058B8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369807" y="1933980"/>
            <a:ext cx="1462389" cy="2181997"/>
          </a:xfrm>
          <a:prstGeom prst="rect">
            <a:avLst/>
          </a:prstGeom>
        </p:spPr>
      </p:pic>
      <p:pic>
        <p:nvPicPr>
          <p:cNvPr id="35" name="Image 34" descr="Une image contenant texte, bâtiment, extérieur, personne&#10;&#10;Description générée automatiquement">
            <a:extLst>
              <a:ext uri="{FF2B5EF4-FFF2-40B4-BE49-F238E27FC236}">
                <a16:creationId xmlns:a16="http://schemas.microsoft.com/office/drawing/2014/main" id="{CDC498D2-E6D3-DA76-5A13-1C99FFC6C7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9" y="3759202"/>
            <a:ext cx="1953719" cy="1465290"/>
          </a:xfrm>
          <a:prstGeom prst="rect">
            <a:avLst/>
          </a:prstGeom>
        </p:spPr>
      </p:pic>
      <p:pic>
        <p:nvPicPr>
          <p:cNvPr id="37" name="Image 36" descr="Une image contenant personne, intérieur, debout, plafond&#10;&#10;Description générée automatiquement">
            <a:extLst>
              <a:ext uri="{FF2B5EF4-FFF2-40B4-BE49-F238E27FC236}">
                <a16:creationId xmlns:a16="http://schemas.microsoft.com/office/drawing/2014/main" id="{7567AA2E-B730-52AA-E6B2-B7084F08CC8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94" y="2293801"/>
            <a:ext cx="1953673" cy="1465255"/>
          </a:xfrm>
          <a:prstGeom prst="rect">
            <a:avLst/>
          </a:prstGeom>
        </p:spPr>
      </p:pic>
      <p:pic>
        <p:nvPicPr>
          <p:cNvPr id="39" name="Image 38" descr="Une image contenant texte, intérieur, mur&#10;&#10;Description générée automatiquement">
            <a:extLst>
              <a:ext uri="{FF2B5EF4-FFF2-40B4-BE49-F238E27FC236}">
                <a16:creationId xmlns:a16="http://schemas.microsoft.com/office/drawing/2014/main" id="{083929EB-3D3C-67CA-E26E-019476B6E1A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9" y="2293911"/>
            <a:ext cx="1953719" cy="1465290"/>
          </a:xfrm>
          <a:prstGeom prst="rect">
            <a:avLst/>
          </a:prstGeom>
        </p:spPr>
      </p:pic>
      <p:pic>
        <p:nvPicPr>
          <p:cNvPr id="45" name="Image 44" descr="Une image contenant texte, intérieur, mur, personne&#10;&#10;Description générée automatiquement">
            <a:extLst>
              <a:ext uri="{FF2B5EF4-FFF2-40B4-BE49-F238E27FC236}">
                <a16:creationId xmlns:a16="http://schemas.microsoft.com/office/drawing/2014/main" id="{EF4B1076-4DAB-B9AF-FDDE-638D892ABDF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98" y="3759056"/>
            <a:ext cx="1935613" cy="1451710"/>
          </a:xfrm>
          <a:prstGeom prst="rect">
            <a:avLst/>
          </a:prstGeom>
        </p:spPr>
      </p:pic>
      <p:pic>
        <p:nvPicPr>
          <p:cNvPr id="47" name="Image 46" descr="Une image contenant plancher, personne, intérieur, mur&#10;&#10;Description générée automatiquement">
            <a:extLst>
              <a:ext uri="{FF2B5EF4-FFF2-40B4-BE49-F238E27FC236}">
                <a16:creationId xmlns:a16="http://schemas.microsoft.com/office/drawing/2014/main" id="{167C731A-C284-DB76-3F13-EBBC52EEA91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811" y="2293785"/>
            <a:ext cx="1953719" cy="1465290"/>
          </a:xfrm>
          <a:prstGeom prst="rect">
            <a:avLst/>
          </a:prstGeom>
        </p:spPr>
      </p:pic>
      <p:pic>
        <p:nvPicPr>
          <p:cNvPr id="52" name="Image 51" descr="Une image contenant texte, plancher, mur, intérieur&#10;&#10;Description générée automatiquement">
            <a:extLst>
              <a:ext uri="{FF2B5EF4-FFF2-40B4-BE49-F238E27FC236}">
                <a16:creationId xmlns:a16="http://schemas.microsoft.com/office/drawing/2014/main" id="{650BEB3D-7FA4-FBF4-CC82-578CED275E1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996" y="3746658"/>
            <a:ext cx="2003534" cy="1502651"/>
          </a:xfrm>
          <a:prstGeom prst="rect">
            <a:avLst/>
          </a:prstGeom>
        </p:spPr>
      </p:pic>
      <p:pic>
        <p:nvPicPr>
          <p:cNvPr id="15" name="Image 14" descr="Une image contenant intérieur, plafond, personne, mur&#10;&#10;Description générée automatiquement">
            <a:extLst>
              <a:ext uri="{FF2B5EF4-FFF2-40B4-BE49-F238E27FC236}">
                <a16:creationId xmlns:a16="http://schemas.microsoft.com/office/drawing/2014/main" id="{BBF9E0AA-A939-F6B8-7EBE-71DCC797E3D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986" y="5143972"/>
            <a:ext cx="2084326" cy="1736192"/>
          </a:xfrm>
          <a:prstGeom prst="rect">
            <a:avLst/>
          </a:prstGeom>
        </p:spPr>
      </p:pic>
      <p:pic>
        <p:nvPicPr>
          <p:cNvPr id="33" name="Image 32" descr="Une image contenant texte, personne, gens, entreprise&#10;&#10;Description générée automatiquement">
            <a:extLst>
              <a:ext uri="{FF2B5EF4-FFF2-40B4-BE49-F238E27FC236}">
                <a16:creationId xmlns:a16="http://schemas.microsoft.com/office/drawing/2014/main" id="{7D945B9A-D476-EAA4-EA70-0663589BD20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640" y="5176165"/>
            <a:ext cx="1953672" cy="1734901"/>
          </a:xfrm>
          <a:prstGeom prst="rect">
            <a:avLst/>
          </a:prstGeom>
        </p:spPr>
      </p:pic>
      <p:pic>
        <p:nvPicPr>
          <p:cNvPr id="54" name="Image 53" descr="Une image contenant texte, mur, intérieur, signe&#10;&#10;Description générée automatiquement">
            <a:extLst>
              <a:ext uri="{FF2B5EF4-FFF2-40B4-BE49-F238E27FC236}">
                <a16:creationId xmlns:a16="http://schemas.microsoft.com/office/drawing/2014/main" id="{41B7D2DC-9FFD-4115-FE5A-D01AF073A5A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485" y="5185698"/>
            <a:ext cx="2245372" cy="1684029"/>
          </a:xfrm>
          <a:prstGeom prst="rect">
            <a:avLst/>
          </a:prstGeom>
        </p:spPr>
      </p:pic>
      <p:pic>
        <p:nvPicPr>
          <p:cNvPr id="56" name="Image 55" descr="Une image contenant plafond, intérieur, plancher, personne&#10;&#10;Description générée automatiquement">
            <a:extLst>
              <a:ext uri="{FF2B5EF4-FFF2-40B4-BE49-F238E27FC236}">
                <a16:creationId xmlns:a16="http://schemas.microsoft.com/office/drawing/2014/main" id="{BB2D4FBA-6D0C-D24B-0FC7-A2CFCAC0F68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945" y="5181249"/>
            <a:ext cx="2279335" cy="170950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1E44957-7DCA-708A-D049-B0E93C857C2D}"/>
              </a:ext>
            </a:extLst>
          </p:cNvPr>
          <p:cNvSpPr txBox="1"/>
          <p:nvPr/>
        </p:nvSpPr>
        <p:spPr>
          <a:xfrm>
            <a:off x="3451673" y="1467932"/>
            <a:ext cx="8497191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1600" b="1" dirty="0">
                <a:solidFill>
                  <a:schemeClr val="bg1"/>
                </a:solidFill>
              </a:rPr>
              <a:t>Organisés entre 12H et 14H sur chaque territoire, Montpellier, Nîmes, Perpignan, Béziers et Carcassonne.</a:t>
            </a:r>
          </a:p>
          <a:p>
            <a:pPr algn="just"/>
            <a:r>
              <a:rPr lang="fr-FR" sz="1600" dirty="0">
                <a:solidFill>
                  <a:schemeClr val="bg1"/>
                </a:solidFill>
              </a:rPr>
              <a:t>Ils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permettent de valider les chefs d’entreprises qui seront </a:t>
            </a:r>
            <a:r>
              <a:rPr lang="fr-FR" sz="1600" b="1" dirty="0">
                <a:solidFill>
                  <a:schemeClr val="bg1"/>
                </a:solidFill>
              </a:rPr>
              <a:t>Lauréats de L’association</a:t>
            </a:r>
          </a:p>
        </p:txBody>
      </p:sp>
      <p:pic>
        <p:nvPicPr>
          <p:cNvPr id="26" name="Image 25" descr="Une image contenant texte, intérieur, mur&#10;&#10;Description générée automatiquement">
            <a:extLst>
              <a:ext uri="{FF2B5EF4-FFF2-40B4-BE49-F238E27FC236}">
                <a16:creationId xmlns:a16="http://schemas.microsoft.com/office/drawing/2014/main" id="{2460C662-F41A-2BAD-6C71-A62679443C3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81" y="3709984"/>
            <a:ext cx="1953719" cy="1465290"/>
          </a:xfrm>
          <a:prstGeom prst="rect">
            <a:avLst/>
          </a:prstGeom>
        </p:spPr>
      </p:pic>
      <p:pic>
        <p:nvPicPr>
          <p:cNvPr id="28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F19BC5-2CBE-9DE7-190A-B34AA90DE17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75" y="708671"/>
            <a:ext cx="2792162" cy="9760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137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3525825" y="950975"/>
            <a:ext cx="8666175" cy="583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err="1"/>
              <a:t>Évènements</a:t>
            </a:r>
            <a:r>
              <a:rPr lang="pt-BR" sz="2800" dirty="0"/>
              <a:t> : </a:t>
            </a:r>
            <a:r>
              <a:rPr lang="fr-FR" sz="2800" b="0" dirty="0">
                <a:solidFill>
                  <a:srgbClr val="FFFFFF"/>
                </a:solidFill>
                <a:latin typeface="Canaro Black"/>
              </a:rPr>
              <a:t>conviviales et Sorties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46C2253-B635-A929-0803-A7659602FAFB}"/>
              </a:ext>
            </a:extLst>
          </p:cNvPr>
          <p:cNvSpPr txBox="1"/>
          <p:nvPr/>
        </p:nvSpPr>
        <p:spPr>
          <a:xfrm>
            <a:off x="941294" y="2485077"/>
            <a:ext cx="10739718" cy="583812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pPr algn="just"/>
            <a:r>
              <a:rPr lang="fr-FR" sz="2000" b="1" dirty="0"/>
              <a:t>14 conviviales et sorties en 2022 </a:t>
            </a:r>
            <a:r>
              <a:rPr lang="fr-FR" sz="2000" dirty="0"/>
              <a:t>regroupant les lauréats et les membres ont eu lieu alternativement sur les secteurs de Nîmes, Montpellier, Béziers, Carcassonne et Perpignan.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8A7EA0-196F-7254-B495-36B80AA6D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9" y="3197046"/>
            <a:ext cx="2351708" cy="1763781"/>
          </a:xfrm>
          <a:prstGeom prst="rect">
            <a:avLst/>
          </a:prstGeom>
        </p:spPr>
      </p:pic>
      <p:pic>
        <p:nvPicPr>
          <p:cNvPr id="10" name="Image 9" descr="Une image contenant intérieur, plafond, personne, mur&#10;&#10;Description générée automatiquement">
            <a:extLst>
              <a:ext uri="{FF2B5EF4-FFF2-40B4-BE49-F238E27FC236}">
                <a16:creationId xmlns:a16="http://schemas.microsoft.com/office/drawing/2014/main" id="{48BB77F7-A88F-F298-70FB-BE662F55EB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9" y="4960826"/>
            <a:ext cx="2352000" cy="1764000"/>
          </a:xfrm>
          <a:prstGeom prst="rect">
            <a:avLst/>
          </a:prstGeom>
        </p:spPr>
      </p:pic>
      <p:pic>
        <p:nvPicPr>
          <p:cNvPr id="13" name="Image 12" descr="Une image contenant personne, intérieur, debout, groupe&#10;&#10;Description générée automatiquement">
            <a:extLst>
              <a:ext uri="{FF2B5EF4-FFF2-40B4-BE49-F238E27FC236}">
                <a16:creationId xmlns:a16="http://schemas.microsoft.com/office/drawing/2014/main" id="{067CE841-1B68-62DE-6A1C-8F2DFB64F5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87" y="3197046"/>
            <a:ext cx="2351708" cy="17637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391512-AEAA-7534-A57F-277523C409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88" y="4960827"/>
            <a:ext cx="2351708" cy="17637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EF22157-77EE-8673-C8B7-A71C0A17B9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395" y="3197045"/>
            <a:ext cx="2351708" cy="17637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48D42AD-9ECE-0900-3C41-2D9015D0C7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806" y="4960216"/>
            <a:ext cx="2349501" cy="176212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D50FD83-19DE-674A-60EE-1F489C5A04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692" y="3197045"/>
            <a:ext cx="2351708" cy="176378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94C977-A0D4-9226-515F-41E24055B72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307" y="4960217"/>
            <a:ext cx="2381094" cy="178582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0DF049-E47E-453A-1FE4-9F8D372315B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989" y="3197045"/>
            <a:ext cx="2350895" cy="1763171"/>
          </a:xfrm>
          <a:prstGeom prst="rect">
            <a:avLst/>
          </a:prstGeom>
        </p:spPr>
      </p:pic>
      <p:pic>
        <p:nvPicPr>
          <p:cNvPr id="27" name="Image 26" descr="Une image contenant plancher, intérieur, plafond, personne&#10;&#10;Description générée automatiquement">
            <a:extLst>
              <a:ext uri="{FF2B5EF4-FFF2-40B4-BE49-F238E27FC236}">
                <a16:creationId xmlns:a16="http://schemas.microsoft.com/office/drawing/2014/main" id="{771676DD-1348-EE2D-928E-D0FB602804A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649" y="4960216"/>
            <a:ext cx="2351708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7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habits, personne, mur, intérieur&#10;&#10;Description générée automatiquement">
            <a:extLst>
              <a:ext uri="{FF2B5EF4-FFF2-40B4-BE49-F238E27FC236}">
                <a16:creationId xmlns:a16="http://schemas.microsoft.com/office/drawing/2014/main" id="{779D0EC3-C2DD-0EB9-5DF1-24CC52740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269" y="4537302"/>
            <a:ext cx="3108374" cy="2331280"/>
          </a:xfrm>
          <a:prstGeom prst="rect">
            <a:avLst/>
          </a:prstGeom>
        </p:spPr>
      </p:pic>
      <p:pic>
        <p:nvPicPr>
          <p:cNvPr id="22" name="Image 21" descr="Une image contenant habits, intérieur, présentation, mur&#10;&#10;Description générée automatiquement">
            <a:extLst>
              <a:ext uri="{FF2B5EF4-FFF2-40B4-BE49-F238E27FC236}">
                <a16:creationId xmlns:a16="http://schemas.microsoft.com/office/drawing/2014/main" id="{F09B6CC4-749E-14A2-4987-AB7B4594D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47" y="2288312"/>
            <a:ext cx="3108374" cy="2331281"/>
          </a:xfrm>
          <a:prstGeom prst="rect">
            <a:avLst/>
          </a:prstGeom>
        </p:spPr>
      </p:pic>
      <p:pic>
        <p:nvPicPr>
          <p:cNvPr id="26" name="Image 25" descr="Une image contenant habits, personne, femme, homme&#10;&#10;Description générée automatiquement">
            <a:extLst>
              <a:ext uri="{FF2B5EF4-FFF2-40B4-BE49-F238E27FC236}">
                <a16:creationId xmlns:a16="http://schemas.microsoft.com/office/drawing/2014/main" id="{D1F935AC-454F-B2C8-CFD9-9B273D3D7A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580" y="2283049"/>
            <a:ext cx="2998420" cy="22488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3525825" y="950975"/>
            <a:ext cx="8666175" cy="583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err="1"/>
              <a:t>Évènements</a:t>
            </a:r>
            <a:r>
              <a:rPr lang="pt-BR" sz="2800" dirty="0"/>
              <a:t> 2023 : </a:t>
            </a:r>
            <a:r>
              <a:rPr lang="fr-FR" sz="2800" b="0" dirty="0">
                <a:solidFill>
                  <a:srgbClr val="FFFFFF"/>
                </a:solidFill>
                <a:latin typeface="Canaro Black"/>
              </a:rPr>
              <a:t>l’assemblée générale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915B51-8550-A013-6F09-6EFD33D8F5A7}"/>
              </a:ext>
            </a:extLst>
          </p:cNvPr>
          <p:cNvSpPr txBox="1"/>
          <p:nvPr/>
        </p:nvSpPr>
        <p:spPr>
          <a:xfrm>
            <a:off x="1442944" y="1651474"/>
            <a:ext cx="957430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bg1"/>
                </a:solidFill>
              </a:rPr>
              <a:t>L’Assemblée Générale de l’association a eu lieu le 27 Juin 2023 en Présentiel dans les locaux de la CCI Entreprise parc de l’Aéroport.</a:t>
            </a:r>
          </a:p>
        </p:txBody>
      </p:sp>
      <p:pic>
        <p:nvPicPr>
          <p:cNvPr id="3" name="Image 2" descr="Une image contenant nourriture, intérieur, Snack, repas&#10;&#10;Description générée automatiquement">
            <a:extLst>
              <a:ext uri="{FF2B5EF4-FFF2-40B4-BE49-F238E27FC236}">
                <a16:creationId xmlns:a16="http://schemas.microsoft.com/office/drawing/2014/main" id="{8CAB9D70-F4D2-0581-6C6A-5122AA2210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045" y="2283049"/>
            <a:ext cx="3438411" cy="4584548"/>
          </a:xfrm>
          <a:prstGeom prst="rect">
            <a:avLst/>
          </a:prstGeom>
        </p:spPr>
      </p:pic>
      <p:pic>
        <p:nvPicPr>
          <p:cNvPr id="11" name="Image 10" descr="Une image contenant habits, personne, homme, intérieur&#10;&#10;Description générée automatiquement">
            <a:extLst>
              <a:ext uri="{FF2B5EF4-FFF2-40B4-BE49-F238E27FC236}">
                <a16:creationId xmlns:a16="http://schemas.microsoft.com/office/drawing/2014/main" id="{E3625257-6C64-DBB4-48DA-DB08B1E9B1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1232"/>
            <a:ext cx="3097022" cy="2322766"/>
          </a:xfrm>
          <a:prstGeom prst="rect">
            <a:avLst/>
          </a:prstGeom>
        </p:spPr>
      </p:pic>
      <p:pic>
        <p:nvPicPr>
          <p:cNvPr id="20" name="Image 19" descr="Une image contenant intérieur, habits, chaise, personne&#10;&#10;Description générée automatiquement">
            <a:extLst>
              <a:ext uri="{FF2B5EF4-FFF2-40B4-BE49-F238E27FC236}">
                <a16:creationId xmlns:a16="http://schemas.microsoft.com/office/drawing/2014/main" id="{90226736-7558-65CC-9C34-A32B40EACB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55" y="2282064"/>
            <a:ext cx="3097022" cy="2322766"/>
          </a:xfrm>
          <a:prstGeom prst="rect">
            <a:avLst/>
          </a:prstGeom>
        </p:spPr>
      </p:pic>
      <p:pic>
        <p:nvPicPr>
          <p:cNvPr id="30" name="Image 29" descr="Une image contenant habits, personne, homme, intérieur&#10;&#10;Description générée automatiquement">
            <a:extLst>
              <a:ext uri="{FF2B5EF4-FFF2-40B4-BE49-F238E27FC236}">
                <a16:creationId xmlns:a16="http://schemas.microsoft.com/office/drawing/2014/main" id="{E48E5902-94CE-8480-17B1-1C6FC42E6D5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626" y="4526718"/>
            <a:ext cx="3108374" cy="23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3376779" y="950975"/>
            <a:ext cx="8815222" cy="583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err="1"/>
              <a:t>Événements</a:t>
            </a:r>
            <a:r>
              <a:rPr lang="pt-BR" sz="3200" dirty="0"/>
              <a:t> 2023 : </a:t>
            </a:r>
            <a:r>
              <a:rPr lang="fr-FR" sz="3200" b="0" dirty="0">
                <a:solidFill>
                  <a:srgbClr val="FFFFFF"/>
                </a:solidFill>
                <a:latin typeface="Canaro Black"/>
              </a:rPr>
              <a:t>la fête des lauréats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26FF3A-1B22-30F9-1821-C394F69FC9D6}"/>
              </a:ext>
            </a:extLst>
          </p:cNvPr>
          <p:cNvSpPr txBox="1"/>
          <p:nvPr/>
        </p:nvSpPr>
        <p:spPr>
          <a:xfrm>
            <a:off x="412917" y="2329703"/>
            <a:ext cx="11779083" cy="98488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1600" dirty="0"/>
              <a:t>Elle a réuni 350 personnes (Chefs d’entreprises et institutionnels) il est destiné à mettre en Lumière les Lauréats de l’année et à faire rayonner les valeurs de Réseau Entreprendre.</a:t>
            </a:r>
            <a:r>
              <a:rPr lang="fr-FR" sz="1600" b="1" dirty="0"/>
              <a:t> La cérémonie de remise des trophées ainsi que la soirée conviviale a été organisé dans le superbe Mas Saint Gabriel de la famille </a:t>
            </a:r>
            <a:r>
              <a:rPr lang="fr-FR" sz="1600" b="1" dirty="0" err="1"/>
              <a:t>Nicollin</a:t>
            </a:r>
            <a:r>
              <a:rPr lang="fr-FR" sz="1600" b="1" dirty="0"/>
              <a:t> à Marsillargues.</a:t>
            </a:r>
            <a:endParaRPr lang="fr-FR" sz="1600" dirty="0"/>
          </a:p>
          <a:p>
            <a:pPr algn="just"/>
            <a:r>
              <a:rPr lang="fr-FR" sz="1600" dirty="0"/>
              <a:t>Marraine 2023 : </a:t>
            </a:r>
            <a:r>
              <a:rPr lang="fr-FR" sz="1600" b="1" dirty="0"/>
              <a:t>Blandine Mulliez</a:t>
            </a:r>
            <a:r>
              <a:rPr lang="fr-FR" sz="1600" dirty="0"/>
              <a:t>, Marraine 2022 : </a:t>
            </a:r>
            <a:r>
              <a:rPr lang="fr-FR" sz="1600" b="1" dirty="0"/>
              <a:t>Françoise Nyssen, </a:t>
            </a:r>
            <a:r>
              <a:rPr lang="fr-FR" sz="1600" dirty="0"/>
              <a:t>Parrain 2019 : </a:t>
            </a:r>
            <a:r>
              <a:rPr lang="fr-FR" sz="1600" b="1" dirty="0"/>
              <a:t>Laurent </a:t>
            </a:r>
            <a:r>
              <a:rPr lang="fr-FR" sz="1600" b="1" dirty="0" err="1"/>
              <a:t>Nicollin</a:t>
            </a:r>
            <a:r>
              <a:rPr lang="fr-FR" sz="1600" b="1" dirty="0"/>
              <a:t>, </a:t>
            </a:r>
            <a:r>
              <a:rPr lang="fr-FR" sz="1600" dirty="0"/>
              <a:t>Parrain 2018 : </a:t>
            </a:r>
            <a:r>
              <a:rPr lang="fr-FR" sz="1600" b="1" dirty="0"/>
              <a:t>Patrice </a:t>
            </a:r>
            <a:r>
              <a:rPr lang="fr-FR" sz="1600" b="1" dirty="0" err="1"/>
              <a:t>Canayer</a:t>
            </a:r>
            <a:endParaRPr lang="fr-FR" sz="1600" b="1" dirty="0"/>
          </a:p>
        </p:txBody>
      </p:sp>
      <p:pic>
        <p:nvPicPr>
          <p:cNvPr id="15" name="Image 14" descr="Une image contenant personne, groupe, gens, ligne&#10;&#10;Description générée automatiquement">
            <a:extLst>
              <a:ext uri="{FF2B5EF4-FFF2-40B4-BE49-F238E27FC236}">
                <a16:creationId xmlns:a16="http://schemas.microsoft.com/office/drawing/2014/main" id="{636E4961-EC9A-9B75-363E-9D55ADED86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62" y="5268633"/>
            <a:ext cx="2379704" cy="1584492"/>
          </a:xfrm>
          <a:prstGeom prst="rect">
            <a:avLst/>
          </a:prstGeom>
        </p:spPr>
      </p:pic>
      <p:pic>
        <p:nvPicPr>
          <p:cNvPr id="17" name="Image 16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698CB050-9B1D-F461-322B-863190DCD9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256" y="3676051"/>
            <a:ext cx="2408540" cy="1603691"/>
          </a:xfrm>
          <a:prstGeom prst="rect">
            <a:avLst/>
          </a:prstGeom>
        </p:spPr>
      </p:pic>
      <p:pic>
        <p:nvPicPr>
          <p:cNvPr id="19" name="Image 18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4B4F2164-E15C-50E5-6F3B-30FD2603B0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898" y="5265748"/>
            <a:ext cx="2399358" cy="1597578"/>
          </a:xfrm>
          <a:prstGeom prst="rect">
            <a:avLst/>
          </a:prstGeom>
        </p:spPr>
      </p:pic>
      <p:pic>
        <p:nvPicPr>
          <p:cNvPr id="23" name="Image 22" descr="Une image contenant personne, gens, foule&#10;&#10;Description générée automatiquement">
            <a:extLst>
              <a:ext uri="{FF2B5EF4-FFF2-40B4-BE49-F238E27FC236}">
                <a16:creationId xmlns:a16="http://schemas.microsoft.com/office/drawing/2014/main" id="{A729BFDE-EFE2-B20A-77CF-19ADE154D7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665" y="3676436"/>
            <a:ext cx="2408540" cy="1603691"/>
          </a:xfrm>
          <a:prstGeom prst="rect">
            <a:avLst/>
          </a:prstGeom>
        </p:spPr>
      </p:pic>
      <p:pic>
        <p:nvPicPr>
          <p:cNvPr id="7" name="Image 6" descr="Une image contenant habits, personne, homme, intérieur&#10;&#10;Description générée automatiquement">
            <a:extLst>
              <a:ext uri="{FF2B5EF4-FFF2-40B4-BE49-F238E27FC236}">
                <a16:creationId xmlns:a16="http://schemas.microsoft.com/office/drawing/2014/main" id="{5C4B916E-3CB7-64FE-C6A3-472C54E971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665" y="5268634"/>
            <a:ext cx="2377407" cy="1584492"/>
          </a:xfrm>
          <a:prstGeom prst="rect">
            <a:avLst/>
          </a:prstGeom>
        </p:spPr>
      </p:pic>
      <p:pic>
        <p:nvPicPr>
          <p:cNvPr id="11" name="Image 10" descr="Une image contenant habits, personne, jeans, homme&#10;&#10;Description générée automatiquement">
            <a:extLst>
              <a:ext uri="{FF2B5EF4-FFF2-40B4-BE49-F238E27FC236}">
                <a16:creationId xmlns:a16="http://schemas.microsoft.com/office/drawing/2014/main" id="{BE3995E2-E08E-B980-049D-97280723E8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205" y="3676051"/>
            <a:ext cx="2416021" cy="1610191"/>
          </a:xfrm>
          <a:prstGeom prst="rect">
            <a:avLst/>
          </a:prstGeom>
        </p:spPr>
      </p:pic>
      <p:pic>
        <p:nvPicPr>
          <p:cNvPr id="16" name="Image 15" descr="Une image contenant personne, habits, Visage humain, costume&#10;&#10;Description générée automatiquement">
            <a:extLst>
              <a:ext uri="{FF2B5EF4-FFF2-40B4-BE49-F238E27FC236}">
                <a16:creationId xmlns:a16="http://schemas.microsoft.com/office/drawing/2014/main" id="{0062B834-F2C5-32AB-B390-9BE5F22827B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96" y="5274986"/>
            <a:ext cx="2469867" cy="1647123"/>
          </a:xfrm>
          <a:prstGeom prst="rect">
            <a:avLst/>
          </a:prstGeom>
        </p:spPr>
      </p:pic>
      <p:pic>
        <p:nvPicPr>
          <p:cNvPr id="20" name="Image 19" descr="Une image contenant habits, personne, Visage humain, homme&#10;&#10;Description générée automatiquement">
            <a:extLst>
              <a:ext uri="{FF2B5EF4-FFF2-40B4-BE49-F238E27FC236}">
                <a16:creationId xmlns:a16="http://schemas.microsoft.com/office/drawing/2014/main" id="{5B607B65-685A-F924-3AAB-B98140A9E3C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256" y="5231083"/>
            <a:ext cx="2504744" cy="1670343"/>
          </a:xfrm>
          <a:prstGeom prst="rect">
            <a:avLst/>
          </a:prstGeom>
        </p:spPr>
      </p:pic>
      <p:pic>
        <p:nvPicPr>
          <p:cNvPr id="4" name="Image 3" descr="Une image contenant habits, Visage humain, costume, personne&#10;&#10;Description générée automatiquement">
            <a:extLst>
              <a:ext uri="{FF2B5EF4-FFF2-40B4-BE49-F238E27FC236}">
                <a16:creationId xmlns:a16="http://schemas.microsoft.com/office/drawing/2014/main" id="{7AE528B1-5A7D-F302-CB98-E12634EDDC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188" y="3672782"/>
            <a:ext cx="2407067" cy="1603691"/>
          </a:xfrm>
          <a:prstGeom prst="rect">
            <a:avLst/>
          </a:prstGeom>
        </p:spPr>
      </p:pic>
      <p:pic>
        <p:nvPicPr>
          <p:cNvPr id="10" name="Image 9" descr="Une image contenant Visage humain, habits, sourire, personne&#10;&#10;Description générée automatiquement">
            <a:extLst>
              <a:ext uri="{FF2B5EF4-FFF2-40B4-BE49-F238E27FC236}">
                <a16:creationId xmlns:a16="http://schemas.microsoft.com/office/drawing/2014/main" id="{E4BD270D-2BAD-77A2-FD2B-F1D5EFEB1B1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62" y="3682550"/>
            <a:ext cx="2404602" cy="16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63CAEB6-5B13-F5F5-7377-256539625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120" y="242438"/>
            <a:ext cx="6118351" cy="1904434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3C007B27-10D8-AF3E-0E03-7CCF1F5D7058}"/>
              </a:ext>
            </a:extLst>
          </p:cNvPr>
          <p:cNvSpPr txBox="1">
            <a:spLocks/>
          </p:cNvSpPr>
          <p:nvPr/>
        </p:nvSpPr>
        <p:spPr>
          <a:xfrm>
            <a:off x="616323" y="3311823"/>
            <a:ext cx="10959353" cy="1154225"/>
          </a:xfrm>
          <a:prstGeom prst="rect">
            <a:avLst/>
          </a:prstGeom>
        </p:spPr>
        <p:txBody>
          <a:bodyPr vert="horz" lIns="36000" tIns="0" rIns="3600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>
                <a:solidFill>
                  <a:srgbClr val="1595BF"/>
                </a:solidFill>
                <a:latin typeface="+mn-lt"/>
              </a:rPr>
              <a:t>”</a:t>
            </a:r>
            <a:r>
              <a:rPr lang="pt-BR" i="1" err="1">
                <a:solidFill>
                  <a:srgbClr val="1595BF"/>
                </a:solidFill>
                <a:latin typeface="+mn-lt"/>
              </a:rPr>
              <a:t>aU</a:t>
            </a:r>
            <a:r>
              <a:rPr lang="pt-BR" i="1">
                <a:solidFill>
                  <a:srgbClr val="1595BF"/>
                </a:solidFill>
                <a:latin typeface="+mn-lt"/>
              </a:rPr>
              <a:t> SERVICE DE LA CREATIONS D’EMPLOI EN OCCITANIE"</a:t>
            </a:r>
          </a:p>
          <a:p>
            <a:endParaRPr lang="fr-FR" sz="2800" i="1" err="1">
              <a:solidFill>
                <a:srgbClr val="1595BF"/>
              </a:solidFill>
              <a:latin typeface="+mn-lt"/>
            </a:endParaRP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84892D08-0BB3-8F35-615C-4C08C2C3EF00}"/>
              </a:ext>
            </a:extLst>
          </p:cNvPr>
          <p:cNvSpPr txBox="1">
            <a:spLocks/>
          </p:cNvSpPr>
          <p:nvPr/>
        </p:nvSpPr>
        <p:spPr>
          <a:xfrm>
            <a:off x="2248394" y="4974704"/>
            <a:ext cx="7941801" cy="508251"/>
          </a:xfrm>
          <a:prstGeom prst="rect">
            <a:avLst/>
          </a:prstGeom>
        </p:spPr>
        <p:txBody>
          <a:bodyPr vert="horz" lIns="36000" tIns="0" rIns="3600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all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cap="none">
              <a:solidFill>
                <a:schemeClr val="tx1"/>
              </a:solidFill>
              <a:latin typeface="+mn-lt"/>
            </a:endParaRPr>
          </a:p>
          <a:p>
            <a:r>
              <a:rPr lang="fr-FR" sz="1800" cap="none">
                <a:solidFill>
                  <a:schemeClr val="tx1"/>
                </a:solidFill>
                <a:latin typeface="+mn-lt"/>
              </a:rPr>
              <a:t>Directeur Occitanie Méditerranée : Gilles CAPELLA</a:t>
            </a:r>
          </a:p>
          <a:p>
            <a:r>
              <a:rPr lang="fr-FR" sz="1800" cap="none">
                <a:solidFill>
                  <a:schemeClr val="tx1"/>
                </a:solidFill>
                <a:latin typeface="+mn-lt"/>
              </a:rPr>
              <a:t>Tel: </a:t>
            </a:r>
            <a:r>
              <a:rPr lang="fr-FR" sz="1800">
                <a:solidFill>
                  <a:schemeClr val="tx1"/>
                </a:solidFill>
                <a:latin typeface="+mn-lt"/>
              </a:rPr>
              <a:t>06 07 91 78 79 / </a:t>
            </a:r>
            <a:r>
              <a:rPr lang="fr-FR" sz="1800" cap="none">
                <a:solidFill>
                  <a:schemeClr val="tx1"/>
                </a:solidFill>
                <a:latin typeface="+mn-lt"/>
                <a:hlinkClick r:id="rId4"/>
              </a:rPr>
              <a:t>gcapella@reseau-entreprendre.org</a:t>
            </a:r>
            <a:r>
              <a:rPr lang="fr-FR" sz="1800" cap="none">
                <a:solidFill>
                  <a:schemeClr val="tx1"/>
                </a:solidFill>
                <a:latin typeface="+mn-lt"/>
              </a:rPr>
              <a:t> </a:t>
            </a:r>
            <a:endParaRPr lang="fr-FR" sz="4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88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76C7D67B-DAFE-0B41-A2E1-F8D5887DE402}"/>
              </a:ext>
            </a:extLst>
          </p:cNvPr>
          <p:cNvSpPr txBox="1">
            <a:spLocks/>
          </p:cNvSpPr>
          <p:nvPr/>
        </p:nvSpPr>
        <p:spPr>
          <a:xfrm>
            <a:off x="3076975" y="509739"/>
            <a:ext cx="9153378" cy="12079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/>
              <a:t>Ensemble,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Faisons</a:t>
            </a:r>
            <a:r>
              <a:rPr lang="pt-BR" sz="3600" b="0">
                <a:solidFill>
                  <a:srgbClr val="FFFFFF"/>
                </a:solidFill>
                <a:latin typeface="Canaro Black"/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reussir</a:t>
            </a:r>
            <a:endParaRPr lang="pt-BR" sz="3600" b="0">
              <a:solidFill>
                <a:srgbClr val="FFFFFF"/>
              </a:solidFill>
              <a:latin typeface="Canaro Black"/>
            </a:endParaRPr>
          </a:p>
          <a:p>
            <a:r>
              <a:rPr lang="pt-BR" sz="3600" b="0">
                <a:solidFill>
                  <a:srgbClr val="FFFFFF"/>
                </a:solidFill>
                <a:latin typeface="Canaro Black"/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les</a:t>
            </a:r>
            <a:r>
              <a:rPr lang="pt-BR" sz="3600" b="0">
                <a:solidFill>
                  <a:srgbClr val="FFFFFF"/>
                </a:solidFill>
                <a:latin typeface="Canaro Black"/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entrepreneurs</a:t>
            </a:r>
            <a:r>
              <a:rPr lang="pt-BR" sz="3600" b="0">
                <a:solidFill>
                  <a:srgbClr val="FFFFFF"/>
                </a:solidFill>
                <a:latin typeface="Canaro Black"/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ambitieux</a:t>
            </a:r>
            <a:endParaRPr lang="fr-FR" sz="1600" b="0">
              <a:ln w="28575">
                <a:solidFill>
                  <a:prstClr val="white"/>
                </a:solidFill>
              </a:ln>
              <a:latin typeface="Canaro Blac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90E3F-B40A-BFC3-6171-4D96EBD76A68}"/>
              </a:ext>
            </a:extLst>
          </p:cNvPr>
          <p:cNvSpPr/>
          <p:nvPr/>
        </p:nvSpPr>
        <p:spPr>
          <a:xfrm>
            <a:off x="2354411" y="3030123"/>
            <a:ext cx="7483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chemeClr val="accent5"/>
              </a:buClr>
            </a:pPr>
            <a:r>
              <a:rPr lang="fr-FR" sz="2800" b="1">
                <a:solidFill>
                  <a:srgbClr val="00749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objectif</a:t>
            </a:r>
          </a:p>
          <a:p>
            <a:pPr lvl="0" algn="ctr">
              <a:spcAft>
                <a:spcPts val="0"/>
              </a:spcAft>
              <a:buClr>
                <a:schemeClr val="accent5"/>
              </a:buClr>
            </a:pPr>
            <a:endParaRPr lang="fr-FR" sz="1200" b="1">
              <a:solidFill>
                <a:srgbClr val="00749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Clr>
                <a:schemeClr val="accent5"/>
              </a:buClr>
            </a:pPr>
            <a:r>
              <a:rPr lang="fr-FR" sz="2000"/>
              <a:t>Faire émerger les PME et ETI créatrices d’emplois dans nos territoires.</a:t>
            </a:r>
            <a:endParaRPr lang="fr-FR" sz="2000" b="1">
              <a:solidFill>
                <a:srgbClr val="0057A3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30EA3D-0CE1-E769-82CC-126B1974A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BFD8F9F-4B92-A5BB-A696-897629B476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50" y="5938412"/>
            <a:ext cx="2349500" cy="866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2FA14C-44D8-769D-8200-4EC08FCC4B2D}"/>
              </a:ext>
            </a:extLst>
          </p:cNvPr>
          <p:cNvSpPr/>
          <p:nvPr/>
        </p:nvSpPr>
        <p:spPr>
          <a:xfrm>
            <a:off x="4185461" y="4510016"/>
            <a:ext cx="38210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chemeClr val="accent5"/>
              </a:buClr>
            </a:pPr>
            <a:r>
              <a:rPr lang="fr-FR" sz="2800" b="1">
                <a:solidFill>
                  <a:srgbClr val="00749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valeurs </a:t>
            </a:r>
          </a:p>
          <a:p>
            <a:pPr lvl="0" algn="ctr">
              <a:spcAft>
                <a:spcPts val="0"/>
              </a:spcAft>
              <a:buClr>
                <a:schemeClr val="accent5"/>
              </a:buClr>
            </a:pPr>
            <a:endParaRPr lang="fr-FR" sz="1200" b="1">
              <a:solidFill>
                <a:srgbClr val="00749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9238" lvl="0" algn="just">
              <a:spcAft>
                <a:spcPts val="0"/>
              </a:spcAft>
              <a:buClr>
                <a:schemeClr val="accent5"/>
              </a:buClr>
              <a:buSzPct val="50000"/>
              <a:tabLst>
                <a:tab pos="534988" algn="l"/>
              </a:tabLst>
            </a:pPr>
            <a:r>
              <a:rPr lang="fr-FR" sz="2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L’important c’est la personne</a:t>
            </a:r>
          </a:p>
          <a:p>
            <a:pPr marL="249238" lvl="0" algn="just">
              <a:spcAft>
                <a:spcPts val="0"/>
              </a:spcAft>
              <a:buClr>
                <a:schemeClr val="accent5"/>
              </a:buClr>
              <a:buSzPct val="50000"/>
              <a:tabLst>
                <a:tab pos="534988" algn="l"/>
              </a:tabLst>
            </a:pPr>
            <a:r>
              <a:rPr lang="fr-FR" sz="2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principe c’est la gratuité</a:t>
            </a:r>
          </a:p>
          <a:p>
            <a:pPr marL="249238" algn="just">
              <a:buClr>
                <a:schemeClr val="accent5"/>
              </a:buClr>
              <a:buSzPct val="50000"/>
              <a:tabLst>
                <a:tab pos="534988" algn="l"/>
              </a:tabLst>
            </a:pPr>
            <a:r>
              <a:rPr lang="fr-FR" sz="2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L’esprit c’est la réciprocité</a:t>
            </a:r>
          </a:p>
        </p:txBody>
      </p:sp>
    </p:spTree>
    <p:extLst>
      <p:ext uri="{BB962C8B-B14F-4D97-AF65-F5344CB8AC3E}">
        <p14:creationId xmlns:p14="http://schemas.microsoft.com/office/powerpoint/2010/main" val="119232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1E370B5-30F1-4CC1-B6AF-198F8BA76E4C}"/>
              </a:ext>
            </a:extLst>
          </p:cNvPr>
          <p:cNvSpPr/>
          <p:nvPr/>
        </p:nvSpPr>
        <p:spPr>
          <a:xfrm>
            <a:off x="8594884" y="3496852"/>
            <a:ext cx="2866103" cy="2054633"/>
          </a:xfrm>
          <a:prstGeom prst="rect">
            <a:avLst/>
          </a:prstGeom>
          <a:solidFill>
            <a:srgbClr val="159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4E21D3-4C5B-40F0-B380-5ACBA5D36E1E}"/>
              </a:ext>
            </a:extLst>
          </p:cNvPr>
          <p:cNvSpPr/>
          <p:nvPr/>
        </p:nvSpPr>
        <p:spPr>
          <a:xfrm>
            <a:off x="842931" y="3496852"/>
            <a:ext cx="7563952" cy="2054633"/>
          </a:xfrm>
          <a:prstGeom prst="rect">
            <a:avLst/>
          </a:prstGeom>
          <a:solidFill>
            <a:srgbClr val="FFB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E06D27-3E83-454F-988B-96A1FE9F4A93}"/>
              </a:ext>
            </a:extLst>
          </p:cNvPr>
          <p:cNvSpPr/>
          <p:nvPr/>
        </p:nvSpPr>
        <p:spPr>
          <a:xfrm>
            <a:off x="5825671" y="1271826"/>
            <a:ext cx="5635315" cy="2054633"/>
          </a:xfrm>
          <a:prstGeom prst="rect">
            <a:avLst/>
          </a:prstGeom>
          <a:solidFill>
            <a:srgbClr val="F3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FC988C-6B69-4496-8908-5AF27020F929}"/>
              </a:ext>
            </a:extLst>
          </p:cNvPr>
          <p:cNvSpPr/>
          <p:nvPr/>
        </p:nvSpPr>
        <p:spPr>
          <a:xfrm>
            <a:off x="842931" y="1271826"/>
            <a:ext cx="4794814" cy="2054633"/>
          </a:xfrm>
          <a:prstGeom prst="rect">
            <a:avLst/>
          </a:prstGeom>
          <a:solidFill>
            <a:srgbClr val="159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494AAF6A-C4FB-4E87-A54C-94990D7C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79" y="1797038"/>
            <a:ext cx="1371600" cy="8572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829BA44-B477-4A93-ACEE-B6EEAA10F1D4}"/>
              </a:ext>
            </a:extLst>
          </p:cNvPr>
          <p:cNvSpPr txBox="1"/>
          <p:nvPr/>
        </p:nvSpPr>
        <p:spPr>
          <a:xfrm>
            <a:off x="2746377" y="1451290"/>
            <a:ext cx="26814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14 759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/>
              <a:t>CHEFS D’ENTREPRISE</a:t>
            </a:r>
          </a:p>
          <a:p>
            <a:pPr algn="ctr"/>
            <a:r>
              <a:rPr lang="fr-FR" dirty="0"/>
              <a:t> engagés et solidaires </a:t>
            </a:r>
          </a:p>
          <a:p>
            <a:pPr algn="ctr"/>
            <a:r>
              <a:rPr lang="fr-FR" dirty="0"/>
              <a:t>à travers le monde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7E6D5FB0-26CA-4FAB-BCA1-EF3976BCBB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7898" y="1852285"/>
            <a:ext cx="718908" cy="62197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3804638-1DF1-48A8-8664-F3A42374C7E9}"/>
              </a:ext>
            </a:extLst>
          </p:cNvPr>
          <p:cNvSpPr txBox="1"/>
          <p:nvPr/>
        </p:nvSpPr>
        <p:spPr>
          <a:xfrm>
            <a:off x="9502308" y="4227538"/>
            <a:ext cx="162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</a:rPr>
              <a:t>10</a:t>
            </a:r>
            <a:r>
              <a:rPr lang="fr-FR" sz="3600" b="1">
                <a:solidFill>
                  <a:srgbClr val="F34F63"/>
                </a:solidFill>
              </a:rPr>
              <a:t> </a:t>
            </a:r>
            <a:r>
              <a:rPr lang="fr-FR"/>
              <a:t>pays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EDA31E7-EC11-4969-8D33-772ECECB1644}"/>
              </a:ext>
            </a:extLst>
          </p:cNvPr>
          <p:cNvSpPr txBox="1"/>
          <p:nvPr/>
        </p:nvSpPr>
        <p:spPr>
          <a:xfrm>
            <a:off x="83890" y="158424"/>
            <a:ext cx="1210810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000" cap="all">
                <a:latin typeface="Canaro SemiBold"/>
              </a:rPr>
              <a:t>CHIFFRES</a:t>
            </a:r>
            <a:r>
              <a:rPr lang="fr-FR" sz="3600" cap="all">
                <a:latin typeface="Canaro SemiBold"/>
              </a:rPr>
              <a:t> </a:t>
            </a:r>
            <a:r>
              <a:rPr lang="fr-FR" sz="4400" cap="all">
                <a:ln w="19050">
                  <a:solidFill>
                    <a:srgbClr val="251B30"/>
                  </a:solidFill>
                </a:ln>
                <a:latin typeface="Canaro Black"/>
              </a:rPr>
              <a:t>INTERNATIONAUX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68FCDB-5836-4A76-9D19-6F40B75BE530}"/>
              </a:ext>
            </a:extLst>
          </p:cNvPr>
          <p:cNvSpPr txBox="1"/>
          <p:nvPr/>
        </p:nvSpPr>
        <p:spPr>
          <a:xfrm>
            <a:off x="7658682" y="1529700"/>
            <a:ext cx="3460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10 001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/>
              <a:t>MEMBRES</a:t>
            </a:r>
          </a:p>
          <a:p>
            <a:pPr algn="ctr"/>
            <a:r>
              <a:rPr lang="fr-FR" dirty="0"/>
              <a:t>mobilisés pour accompagner et faire réussir de nouveaux entrepreneurs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B40A944-1B0A-41AB-8BF5-A04AF26FE48A}"/>
              </a:ext>
            </a:extLst>
          </p:cNvPr>
          <p:cNvSpPr txBox="1"/>
          <p:nvPr/>
        </p:nvSpPr>
        <p:spPr>
          <a:xfrm>
            <a:off x="8568921" y="4894553"/>
            <a:ext cx="303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34F63"/>
                </a:solidFill>
              </a:rPr>
              <a:t>   </a:t>
            </a:r>
            <a:r>
              <a:rPr lang="fr-FR" sz="3600" b="1" dirty="0">
                <a:solidFill>
                  <a:schemeClr val="bg1"/>
                </a:solidFill>
              </a:rPr>
              <a:t>128 </a:t>
            </a:r>
            <a:r>
              <a:rPr lang="fr-FR" dirty="0"/>
              <a:t>implantations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846244A-B072-4B3C-8208-BD29BFA5BC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6496" y="4229289"/>
            <a:ext cx="487961" cy="55051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9ABE190-A542-48E4-8C84-56013C1A7195}"/>
              </a:ext>
            </a:extLst>
          </p:cNvPr>
          <p:cNvSpPr txBox="1"/>
          <p:nvPr/>
        </p:nvSpPr>
        <p:spPr>
          <a:xfrm>
            <a:off x="1030932" y="3919762"/>
            <a:ext cx="28161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16 693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/>
              <a:t>entreprises accompagnées </a:t>
            </a:r>
          </a:p>
          <a:p>
            <a:pPr algn="ctr"/>
            <a:r>
              <a:rPr lang="fr-FR" dirty="0"/>
              <a:t>depuis 1986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C766C4B-76D7-4B70-8121-423345B7ABCC}"/>
              </a:ext>
            </a:extLst>
          </p:cNvPr>
          <p:cNvSpPr txBox="1"/>
          <p:nvPr/>
        </p:nvSpPr>
        <p:spPr>
          <a:xfrm>
            <a:off x="5393235" y="3919762"/>
            <a:ext cx="2817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159 823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/>
              <a:t>emplois créés </a:t>
            </a:r>
          </a:p>
          <a:p>
            <a:pPr algn="ctr"/>
            <a:r>
              <a:rPr lang="fr-FR" dirty="0"/>
              <a:t>ou sauvegardés 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017BA6D-7E64-4A0D-BDC9-0A935B49C395}"/>
              </a:ext>
            </a:extLst>
          </p:cNvPr>
          <p:cNvGrpSpPr/>
          <p:nvPr/>
        </p:nvGrpSpPr>
        <p:grpSpPr>
          <a:xfrm>
            <a:off x="4113848" y="3919762"/>
            <a:ext cx="1400961" cy="1348205"/>
            <a:chOff x="3983158" y="3919762"/>
            <a:chExt cx="1400961" cy="1348205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66A1D96-40C6-4781-8B93-317AF2108611}"/>
                </a:ext>
              </a:extLst>
            </p:cNvPr>
            <p:cNvSpPr/>
            <p:nvPr/>
          </p:nvSpPr>
          <p:spPr>
            <a:xfrm>
              <a:off x="3983158" y="3919762"/>
              <a:ext cx="1400961" cy="13482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2AB62DAB-231C-4191-9A04-23B25F306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31213" y="4138139"/>
              <a:ext cx="704850" cy="847725"/>
            </a:xfrm>
            <a:prstGeom prst="rect">
              <a:avLst/>
            </a:prstGeom>
          </p:spPr>
        </p:pic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76A5AFE7-6728-4976-82E5-CAB43DA076D5}"/>
              </a:ext>
            </a:extLst>
          </p:cNvPr>
          <p:cNvSpPr txBox="1"/>
          <p:nvPr/>
        </p:nvSpPr>
        <p:spPr>
          <a:xfrm>
            <a:off x="8568921" y="3735858"/>
            <a:ext cx="303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F34F63"/>
                </a:solidFill>
              </a:rPr>
              <a:t>  </a:t>
            </a:r>
            <a:r>
              <a:rPr lang="fr-FR" sz="3600" b="1">
                <a:solidFill>
                  <a:schemeClr val="bg1"/>
                </a:solidFill>
              </a:rPr>
              <a:t>65</a:t>
            </a:r>
            <a:r>
              <a:rPr lang="fr-FR" sz="3600" b="1">
                <a:solidFill>
                  <a:srgbClr val="F34F63"/>
                </a:solidFill>
              </a:rPr>
              <a:t> </a:t>
            </a:r>
            <a:r>
              <a:rPr lang="fr-FR"/>
              <a:t>associations</a:t>
            </a:r>
          </a:p>
        </p:txBody>
      </p:sp>
    </p:spTree>
    <p:extLst>
      <p:ext uri="{BB962C8B-B14F-4D97-AF65-F5344CB8AC3E}">
        <p14:creationId xmlns:p14="http://schemas.microsoft.com/office/powerpoint/2010/main" val="103296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EC6CE05-92A5-4FC7-9BEB-B5D89A1C1BA6}"/>
              </a:ext>
            </a:extLst>
          </p:cNvPr>
          <p:cNvSpPr/>
          <p:nvPr/>
        </p:nvSpPr>
        <p:spPr>
          <a:xfrm>
            <a:off x="4632084" y="2247048"/>
            <a:ext cx="3425197" cy="1805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D90FA6-38C8-45F5-95DC-7BACB631BB9D}"/>
              </a:ext>
            </a:extLst>
          </p:cNvPr>
          <p:cNvSpPr/>
          <p:nvPr/>
        </p:nvSpPr>
        <p:spPr>
          <a:xfrm>
            <a:off x="797596" y="2216253"/>
            <a:ext cx="3425197" cy="1853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A1CA36-721D-411C-8035-893F5EC40AA3}"/>
              </a:ext>
            </a:extLst>
          </p:cNvPr>
          <p:cNvSpPr/>
          <p:nvPr/>
        </p:nvSpPr>
        <p:spPr>
          <a:xfrm>
            <a:off x="8332372" y="2247048"/>
            <a:ext cx="3425197" cy="3785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39D50C-1ECB-4F63-B7E9-E99EE7BF6D9B}"/>
              </a:ext>
            </a:extLst>
          </p:cNvPr>
          <p:cNvSpPr txBox="1"/>
          <p:nvPr/>
        </p:nvSpPr>
        <p:spPr>
          <a:xfrm>
            <a:off x="8546992" y="2689204"/>
            <a:ext cx="3907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cap="all" dirty="0">
                <a:ln w="19050">
                  <a:solidFill>
                    <a:srgbClr val="F34F63"/>
                  </a:solidFill>
                </a:ln>
                <a:noFill/>
                <a:latin typeface="Canaro Black" panose="00000A00000000000000" pitchFamily="50" charset="0"/>
              </a:rPr>
              <a:t>9 823</a:t>
            </a:r>
          </a:p>
          <a:p>
            <a:r>
              <a:rPr lang="fr-FR" b="1" cap="all" dirty="0">
                <a:solidFill>
                  <a:srgbClr val="251B30"/>
                </a:solidFill>
              </a:rPr>
              <a:t>emplois </a:t>
            </a:r>
          </a:p>
          <a:p>
            <a:r>
              <a:rPr lang="fr-FR" b="1" cap="all" dirty="0">
                <a:solidFill>
                  <a:srgbClr val="251B30"/>
                </a:solidFill>
              </a:rPr>
              <a:t>Générées au démarrage 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0A03AD5F-1F0F-465F-BDFB-131B8FC26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6532" y="2703792"/>
            <a:ext cx="539253" cy="71001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EDA31E7-EC11-4969-8D33-772ECECB1644}"/>
              </a:ext>
            </a:extLst>
          </p:cNvPr>
          <p:cNvSpPr txBox="1"/>
          <p:nvPr/>
        </p:nvSpPr>
        <p:spPr>
          <a:xfrm>
            <a:off x="0" y="352497"/>
            <a:ext cx="12133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cap="all">
                <a:ln w="19050">
                  <a:solidFill>
                    <a:srgbClr val="251B30"/>
                  </a:solidFill>
                </a:ln>
                <a:noFill/>
                <a:latin typeface="Canaro Black" panose="00000A00000000000000" pitchFamily="50" charset="0"/>
              </a:rPr>
              <a:t>Accompagnement </a:t>
            </a:r>
          </a:p>
          <a:p>
            <a:pPr algn="ctr"/>
            <a:r>
              <a:rPr lang="fr-FR" sz="4400" cap="all">
                <a:solidFill>
                  <a:srgbClr val="251B30"/>
                </a:solidFill>
                <a:latin typeface="Canaro SemiBold" panose="00000700000000000000" pitchFamily="50" charset="0"/>
              </a:rPr>
              <a:t>France &amp; international</a:t>
            </a:r>
            <a:endParaRPr lang="fr-FR" sz="4400" cap="all">
              <a:ln w="19050">
                <a:solidFill>
                  <a:srgbClr val="251B30"/>
                </a:solidFill>
              </a:ln>
              <a:solidFill>
                <a:srgbClr val="251B30"/>
              </a:solidFill>
              <a:latin typeface="Canaro Black" panose="00000A00000000000000" pitchFamily="50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CDFBBB2-BF74-44C7-9085-1CA61EC76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1929" y="2545296"/>
            <a:ext cx="752475" cy="70485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0C793847-8E84-4ED1-8B37-1E202B8C3B6F}"/>
              </a:ext>
            </a:extLst>
          </p:cNvPr>
          <p:cNvSpPr txBox="1"/>
          <p:nvPr/>
        </p:nvSpPr>
        <p:spPr>
          <a:xfrm>
            <a:off x="5049082" y="2674548"/>
            <a:ext cx="24500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cap="all" dirty="0">
                <a:ln w="19050">
                  <a:solidFill>
                    <a:srgbClr val="FFBB61"/>
                  </a:solidFill>
                </a:ln>
                <a:noFill/>
                <a:latin typeface="Canaro Black" panose="00000A00000000000000" pitchFamily="50" charset="0"/>
              </a:rPr>
              <a:t>1 693</a:t>
            </a:r>
            <a:r>
              <a:rPr lang="fr-FR" sz="3600" b="1" dirty="0">
                <a:ln>
                  <a:solidFill>
                    <a:srgbClr val="FFBB61"/>
                  </a:solidFill>
                </a:ln>
                <a:solidFill>
                  <a:srgbClr val="F34F63"/>
                </a:solidFill>
              </a:rPr>
              <a:t> </a:t>
            </a:r>
            <a:r>
              <a:rPr lang="fr-FR" b="1" cap="all" dirty="0">
                <a:solidFill>
                  <a:srgbClr val="251B30"/>
                </a:solidFill>
              </a:rPr>
              <a:t>nouveaux lauréats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E3A09B2-6360-4D63-A3B6-42D83C8FFF74}"/>
              </a:ext>
            </a:extLst>
          </p:cNvPr>
          <p:cNvSpPr txBox="1"/>
          <p:nvPr/>
        </p:nvSpPr>
        <p:spPr>
          <a:xfrm>
            <a:off x="951789" y="2437213"/>
            <a:ext cx="30697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cap="all" dirty="0">
                <a:ln w="19050">
                  <a:solidFill>
                    <a:srgbClr val="1595BF"/>
                  </a:solidFill>
                </a:ln>
                <a:noFill/>
                <a:latin typeface="Canaro Black" panose="00000A00000000000000" pitchFamily="50" charset="0"/>
              </a:rPr>
              <a:t>1 500</a:t>
            </a:r>
            <a:r>
              <a:rPr lang="fr-FR" sz="4400" cap="all" dirty="0">
                <a:ln w="19050">
                  <a:solidFill>
                    <a:srgbClr val="F34F63"/>
                  </a:solidFill>
                </a:ln>
                <a:noFill/>
                <a:latin typeface="Canaro Black" panose="00000A00000000000000" pitchFamily="50" charset="0"/>
              </a:rPr>
              <a:t> </a:t>
            </a:r>
          </a:p>
          <a:p>
            <a:r>
              <a:rPr lang="fr-FR" b="1" cap="all" dirty="0">
                <a:solidFill>
                  <a:srgbClr val="251B30"/>
                </a:solidFill>
              </a:rPr>
              <a:t>entreprises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666CF5-6D4F-4110-A4D8-BAACFDE264F5}"/>
              </a:ext>
            </a:extLst>
          </p:cNvPr>
          <p:cNvSpPr txBox="1"/>
          <p:nvPr/>
        </p:nvSpPr>
        <p:spPr>
          <a:xfrm>
            <a:off x="909844" y="3461890"/>
            <a:ext cx="331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rgbClr val="251B30"/>
                </a:solidFill>
              </a:rPr>
              <a:t>lauréates en 2022</a:t>
            </a:r>
          </a:p>
          <a:p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7CE871A-483C-4AF6-B457-1536365F06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1544" y="2597880"/>
            <a:ext cx="676193" cy="7453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E118C8-6E28-4DB9-95D5-2B84F057E73C}"/>
              </a:ext>
            </a:extLst>
          </p:cNvPr>
          <p:cNvSpPr/>
          <p:nvPr/>
        </p:nvSpPr>
        <p:spPr>
          <a:xfrm>
            <a:off x="797596" y="4053040"/>
            <a:ext cx="3432196" cy="55181"/>
          </a:xfrm>
          <a:prstGeom prst="rect">
            <a:avLst/>
          </a:prstGeom>
          <a:solidFill>
            <a:srgbClr val="159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9DCFB8-539B-42CF-AE27-766047AB898E}"/>
              </a:ext>
            </a:extLst>
          </p:cNvPr>
          <p:cNvSpPr/>
          <p:nvPr/>
        </p:nvSpPr>
        <p:spPr>
          <a:xfrm>
            <a:off x="4632084" y="4072288"/>
            <a:ext cx="3432196" cy="55181"/>
          </a:xfrm>
          <a:prstGeom prst="rect">
            <a:avLst/>
          </a:prstGeom>
          <a:solidFill>
            <a:srgbClr val="FFB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E7F67A-1EC1-4A66-9921-8625746E1A18}"/>
              </a:ext>
            </a:extLst>
          </p:cNvPr>
          <p:cNvSpPr/>
          <p:nvPr/>
        </p:nvSpPr>
        <p:spPr>
          <a:xfrm>
            <a:off x="8332372" y="6052121"/>
            <a:ext cx="3432196" cy="55181"/>
          </a:xfrm>
          <a:prstGeom prst="rect">
            <a:avLst/>
          </a:prstGeom>
          <a:solidFill>
            <a:srgbClr val="F3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0FF743-9885-49AE-9C19-06113A634690}"/>
              </a:ext>
            </a:extLst>
          </p:cNvPr>
          <p:cNvSpPr txBox="1"/>
          <p:nvPr/>
        </p:nvSpPr>
        <p:spPr>
          <a:xfrm>
            <a:off x="8546992" y="4560871"/>
            <a:ext cx="3907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cap="all" dirty="0">
                <a:ln w="19050">
                  <a:solidFill>
                    <a:srgbClr val="F34F63"/>
                  </a:solidFill>
                </a:ln>
                <a:noFill/>
                <a:latin typeface="Canaro Black" panose="00000A00000000000000" pitchFamily="50" charset="0"/>
              </a:rPr>
              <a:t>20 548</a:t>
            </a:r>
          </a:p>
          <a:p>
            <a:r>
              <a:rPr lang="fr-FR" b="1" cap="all" dirty="0">
                <a:solidFill>
                  <a:srgbClr val="251B30"/>
                </a:solidFill>
              </a:rPr>
              <a:t>emplois créés à 3/5 ans</a:t>
            </a:r>
          </a:p>
          <a:p>
            <a:r>
              <a:rPr lang="fr-FR" b="1" cap="all" dirty="0">
                <a:solidFill>
                  <a:srgbClr val="251B30"/>
                </a:solidFill>
              </a:rPr>
              <a:t>Par la promotion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8E8472-8899-DC4F-A649-CB19EBA8940F}"/>
              </a:ext>
            </a:extLst>
          </p:cNvPr>
          <p:cNvSpPr/>
          <p:nvPr/>
        </p:nvSpPr>
        <p:spPr>
          <a:xfrm>
            <a:off x="776422" y="4226882"/>
            <a:ext cx="7280859" cy="1805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78E43D-FCB8-7D49-8A85-3CAF549AF1E6}"/>
              </a:ext>
            </a:extLst>
          </p:cNvPr>
          <p:cNvSpPr/>
          <p:nvPr/>
        </p:nvSpPr>
        <p:spPr>
          <a:xfrm>
            <a:off x="776421" y="6052122"/>
            <a:ext cx="7295737" cy="55181"/>
          </a:xfrm>
          <a:prstGeom prst="rect">
            <a:avLst/>
          </a:prstGeom>
          <a:solidFill>
            <a:srgbClr val="FFB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19479C1-68B6-D643-8696-C6387E81CCBC}"/>
              </a:ext>
            </a:extLst>
          </p:cNvPr>
          <p:cNvSpPr txBox="1"/>
          <p:nvPr/>
        </p:nvSpPr>
        <p:spPr>
          <a:xfrm>
            <a:off x="5010834" y="4699371"/>
            <a:ext cx="25404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cap="all">
                <a:ln w="19050">
                  <a:solidFill>
                    <a:srgbClr val="FFBB61"/>
                  </a:solidFill>
                </a:ln>
                <a:noFill/>
                <a:latin typeface="Canaro Black" panose="00000A00000000000000" pitchFamily="50" charset="0"/>
              </a:rPr>
              <a:t>131 </a:t>
            </a:r>
            <a:r>
              <a:rPr lang="fr-FR" sz="4400" cap="all" dirty="0">
                <a:ln w="19050">
                  <a:solidFill>
                    <a:srgbClr val="FFBB61"/>
                  </a:solidFill>
                </a:ln>
                <a:noFill/>
                <a:latin typeface="Canaro Black" panose="00000A00000000000000" pitchFamily="50" charset="0"/>
              </a:rPr>
              <a:t>M€ </a:t>
            </a:r>
          </a:p>
          <a:p>
            <a:r>
              <a:rPr lang="fr-FR" b="1" cap="all" dirty="0">
                <a:solidFill>
                  <a:srgbClr val="251B30"/>
                </a:solidFill>
              </a:rPr>
              <a:t>ENCOURS TOTAL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C077C6B-9EE2-B44F-B995-D2CA44EB7336}"/>
              </a:ext>
            </a:extLst>
          </p:cNvPr>
          <p:cNvSpPr txBox="1"/>
          <p:nvPr/>
        </p:nvSpPr>
        <p:spPr>
          <a:xfrm>
            <a:off x="951789" y="4699371"/>
            <a:ext cx="28602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cap="all" dirty="0">
                <a:ln w="19050">
                  <a:solidFill>
                    <a:srgbClr val="FFBB61"/>
                  </a:solidFill>
                </a:ln>
                <a:noFill/>
                <a:latin typeface="Canaro Black" panose="00000A00000000000000" pitchFamily="50" charset="0"/>
              </a:rPr>
              <a:t>25 M€ </a:t>
            </a:r>
          </a:p>
          <a:p>
            <a:r>
              <a:rPr lang="fr-FR" b="1" cap="all" dirty="0">
                <a:solidFill>
                  <a:srgbClr val="251B30"/>
                </a:solidFill>
              </a:rPr>
              <a:t>ENGAGES EN 2022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05AA83A-6E7B-E04E-996A-91C57DBD6C38}"/>
              </a:ext>
            </a:extLst>
          </p:cNvPr>
          <p:cNvSpPr txBox="1"/>
          <p:nvPr/>
        </p:nvSpPr>
        <p:spPr>
          <a:xfrm>
            <a:off x="951789" y="4330039"/>
            <a:ext cx="362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>
                <a:solidFill>
                  <a:srgbClr val="251B30"/>
                </a:solidFill>
              </a:rPr>
              <a:t>PRÊTS D’HONNEUR</a:t>
            </a:r>
          </a:p>
        </p:txBody>
      </p:sp>
    </p:spTree>
    <p:extLst>
      <p:ext uri="{BB962C8B-B14F-4D97-AF65-F5344CB8AC3E}">
        <p14:creationId xmlns:p14="http://schemas.microsoft.com/office/powerpoint/2010/main" val="197129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3188524" y="852874"/>
            <a:ext cx="9153378" cy="70186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/>
              <a:t>NOTRE</a:t>
            </a:r>
            <a:r>
              <a:rPr lang="pt-BR" sz="3200">
                <a:solidFill>
                  <a:srgbClr val="FFFFFF"/>
                </a:solidFill>
              </a:rPr>
              <a:t> </a:t>
            </a:r>
            <a:r>
              <a:rPr lang="pt-BR" sz="3600" b="0" err="1">
                <a:solidFill>
                  <a:srgbClr val="FFFFFF"/>
                </a:solidFill>
                <a:latin typeface="Canaro Black"/>
              </a:rPr>
              <a:t>terRiTOIRE</a:t>
            </a:r>
            <a:endParaRPr lang="fr-FR" sz="1600" b="0">
              <a:ln w="28575">
                <a:solidFill>
                  <a:prstClr val="white"/>
                </a:solidFill>
              </a:ln>
              <a:latin typeface="Canaro Black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17ADC5-CFE6-2656-B53A-30E5E81DCD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40" y="3921940"/>
            <a:ext cx="4244821" cy="13212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7A39FC-BF11-31D8-864E-846FC9BAB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947" y="2379958"/>
            <a:ext cx="3936103" cy="4405232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9427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3642584" y="609381"/>
            <a:ext cx="4277734" cy="5872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err="1"/>
              <a:t>Gouvernance</a:t>
            </a:r>
            <a:endParaRPr lang="fr-FR" sz="2200" b="0">
              <a:solidFill>
                <a:srgbClr val="FFFFFF"/>
              </a:solidFill>
              <a:latin typeface="Canaro Black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EC0986-3405-51E7-EA4D-3B26760CC7BF}"/>
              </a:ext>
            </a:extLst>
          </p:cNvPr>
          <p:cNvSpPr/>
          <p:nvPr/>
        </p:nvSpPr>
        <p:spPr>
          <a:xfrm>
            <a:off x="3645610" y="1299652"/>
            <a:ext cx="8549416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b="1" dirty="0">
                <a:solidFill>
                  <a:schemeClr val="bg1"/>
                </a:solidFill>
                <a:latin typeface="Calibri" charset="0"/>
                <a:ea typeface="Arial Unicode MS" charset="0"/>
              </a:rPr>
              <a:t>LE CONSEIL D’ADMINISTRATION : </a:t>
            </a:r>
          </a:p>
          <a:p>
            <a:pPr>
              <a:lnSpc>
                <a:spcPct val="130000"/>
              </a:lnSpc>
            </a:pPr>
            <a:r>
              <a:rPr lang="fr-FR" dirty="0">
                <a:solidFill>
                  <a:schemeClr val="bg1"/>
                </a:solidFill>
                <a:latin typeface="Calibri" charset="0"/>
                <a:ea typeface="Arial Unicode MS" charset="0"/>
              </a:rPr>
              <a:t>Composé de chefs d’entreprises, il se réunit 5 fois par an</a:t>
            </a:r>
            <a:endParaRPr lang="fr-FR" sz="1000" dirty="0">
              <a:solidFill>
                <a:schemeClr val="bg1"/>
              </a:solidFill>
              <a:latin typeface="Times New Roman" charset="0"/>
              <a:ea typeface="Arial Unicode MS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4B1DBA-0A1D-5D84-33C5-4659CAC892AD}"/>
              </a:ext>
            </a:extLst>
          </p:cNvPr>
          <p:cNvSpPr/>
          <p:nvPr/>
        </p:nvSpPr>
        <p:spPr>
          <a:xfrm>
            <a:off x="1008906" y="2529745"/>
            <a:ext cx="9970987" cy="408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600" b="1" u="sng" dirty="0">
                <a:latin typeface="Calibri" charset="0"/>
                <a:ea typeface="Arial Unicode MS" charset="0"/>
              </a:rPr>
              <a:t>ADMINISTRATEURS MEMBRES DU BUREAU</a:t>
            </a:r>
            <a:r>
              <a:rPr lang="fr-FR" sz="1600" b="1" dirty="0">
                <a:latin typeface="Calibri" charset="0"/>
                <a:ea typeface="Arial Unicode MS" charset="0"/>
              </a:rPr>
              <a:t> </a:t>
            </a:r>
            <a:endParaRPr lang="fr-FR" dirty="0">
              <a:latin typeface="Times New Roman" charset="0"/>
              <a:ea typeface="Arial Unicode MS" charset="0"/>
            </a:endParaRP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PRESIDENT					Julien Bosch 	</a:t>
            </a:r>
            <a:r>
              <a:rPr lang="fr-FR" sz="1600" dirty="0">
                <a:latin typeface="Calibri" charset="0"/>
                <a:ea typeface="Arial Unicode MS" charset="0"/>
              </a:rPr>
              <a:t>(Cause à Effet)</a:t>
            </a: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VICE PRESIDENTE (Cursus Lauréat) 			Roxane </a:t>
            </a:r>
            <a:r>
              <a:rPr lang="fr-FR" sz="1600" b="1" dirty="0" err="1">
                <a:latin typeface="Calibri" charset="0"/>
                <a:ea typeface="Arial Unicode MS" charset="0"/>
              </a:rPr>
              <a:t>Bozzarelli</a:t>
            </a:r>
            <a:r>
              <a:rPr lang="fr-FR" sz="1600" b="1" dirty="0">
                <a:latin typeface="Calibri" charset="0"/>
                <a:ea typeface="Arial Unicode MS" charset="0"/>
              </a:rPr>
              <a:t>	</a:t>
            </a:r>
            <a:r>
              <a:rPr lang="fr-FR" sz="1600" dirty="0">
                <a:latin typeface="Calibri" charset="0"/>
                <a:ea typeface="Arial Unicode MS" charset="0"/>
              </a:rPr>
              <a:t>(Dev </a:t>
            </a:r>
            <a:r>
              <a:rPr lang="fr-FR" sz="1600" dirty="0" err="1">
                <a:latin typeface="Calibri" charset="0"/>
                <a:ea typeface="Arial Unicode MS" charset="0"/>
              </a:rPr>
              <a:t>Enr</a:t>
            </a:r>
            <a:r>
              <a:rPr lang="fr-FR" sz="1600" dirty="0">
                <a:latin typeface="Calibri" charset="0"/>
                <a:ea typeface="Arial Unicode MS" charset="0"/>
              </a:rPr>
              <a:t>)</a:t>
            </a: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VICE PRESIDENT (Hérault)				Christophe </a:t>
            </a:r>
            <a:r>
              <a:rPr lang="fr-FR" sz="1600" b="1" dirty="0" err="1">
                <a:latin typeface="Calibri" charset="0"/>
                <a:ea typeface="Arial Unicode MS" charset="0"/>
              </a:rPr>
              <a:t>Ordano</a:t>
            </a:r>
            <a:r>
              <a:rPr lang="fr-FR" sz="1600" b="1" dirty="0">
                <a:latin typeface="Calibri" charset="0"/>
                <a:ea typeface="Arial Unicode MS" charset="0"/>
              </a:rPr>
              <a:t>	</a:t>
            </a:r>
            <a:r>
              <a:rPr lang="fr-FR" sz="1600" dirty="0">
                <a:latin typeface="Calibri" charset="0"/>
                <a:ea typeface="Arial Unicode MS" charset="0"/>
              </a:rPr>
              <a:t>(</a:t>
            </a:r>
            <a:r>
              <a:rPr lang="fr-FR" sz="1600" dirty="0" err="1">
                <a:latin typeface="Calibri" charset="0"/>
                <a:ea typeface="Arial Unicode MS" charset="0"/>
              </a:rPr>
              <a:t>Keenly</a:t>
            </a:r>
            <a:r>
              <a:rPr lang="fr-FR" sz="1600" dirty="0">
                <a:latin typeface="Calibri" charset="0"/>
                <a:ea typeface="Arial Unicode MS" charset="0"/>
              </a:rPr>
              <a:t>)</a:t>
            </a: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VICE PRESIDENT (Aude)				Patrick </a:t>
            </a:r>
            <a:r>
              <a:rPr lang="fr-FR" sz="1600" b="1" dirty="0" err="1">
                <a:latin typeface="Calibri" charset="0"/>
                <a:ea typeface="Arial Unicode MS" charset="0"/>
              </a:rPr>
              <a:t>Dueso</a:t>
            </a:r>
            <a:r>
              <a:rPr lang="fr-FR" sz="1600" dirty="0">
                <a:latin typeface="Calibri" charset="0"/>
                <a:ea typeface="Arial Unicode MS" charset="0"/>
              </a:rPr>
              <a:t>	(Burger King)</a:t>
            </a: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VICE PRESIDENT (Béziers / Clermont l’Hérault)		Marc </a:t>
            </a:r>
            <a:r>
              <a:rPr lang="fr-FR" sz="1600" b="1" dirty="0" err="1">
                <a:latin typeface="Calibri" charset="0"/>
                <a:ea typeface="Arial Unicode MS" charset="0"/>
              </a:rPr>
              <a:t>Aufort</a:t>
            </a:r>
            <a:r>
              <a:rPr lang="fr-FR" sz="1600" dirty="0">
                <a:latin typeface="Calibri" charset="0"/>
                <a:ea typeface="Arial Unicode MS" charset="0"/>
              </a:rPr>
              <a:t>	(</a:t>
            </a:r>
            <a:r>
              <a:rPr lang="fr-FR" sz="1600" dirty="0" err="1">
                <a:latin typeface="Calibri" charset="0"/>
                <a:ea typeface="Arial Unicode MS" charset="0"/>
              </a:rPr>
              <a:t>Axylis</a:t>
            </a:r>
            <a:r>
              <a:rPr lang="fr-FR" sz="1600" dirty="0">
                <a:latin typeface="Calibri" charset="0"/>
                <a:ea typeface="Arial Unicode MS" charset="0"/>
              </a:rPr>
              <a:t>)</a:t>
            </a:r>
            <a:endParaRPr lang="fr-FR" dirty="0">
              <a:latin typeface="Times New Roman" charset="0"/>
              <a:ea typeface="Arial Unicode MS" charset="0"/>
            </a:endParaRP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SECRETAIRE 					Roland Blondel	</a:t>
            </a:r>
            <a:r>
              <a:rPr lang="fr-FR" sz="1600" dirty="0">
                <a:latin typeface="Calibri" charset="0"/>
                <a:ea typeface="Arial Unicode MS" charset="0"/>
              </a:rPr>
              <a:t>(</a:t>
            </a:r>
            <a:r>
              <a:rPr lang="fr-FR" sz="1600" dirty="0" err="1">
                <a:latin typeface="Calibri" charset="0"/>
                <a:ea typeface="Arial Unicode MS" charset="0"/>
              </a:rPr>
              <a:t>Cathro</a:t>
            </a:r>
            <a:r>
              <a:rPr lang="fr-FR" sz="1600" dirty="0">
                <a:latin typeface="Calibri" charset="0"/>
                <a:ea typeface="Arial Unicode MS" charset="0"/>
              </a:rPr>
              <a:t>)</a:t>
            </a: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TRESORIER 					</a:t>
            </a:r>
            <a:r>
              <a:rPr lang="fr-FR" sz="1600" b="1" dirty="0" err="1">
                <a:latin typeface="Calibri" charset="0"/>
                <a:ea typeface="Arial Unicode MS" charset="0"/>
              </a:rPr>
              <a:t>Loic</a:t>
            </a:r>
            <a:r>
              <a:rPr lang="fr-FR" sz="1600" b="1" dirty="0">
                <a:latin typeface="Calibri" charset="0"/>
                <a:ea typeface="Arial Unicode MS" charset="0"/>
              </a:rPr>
              <a:t> </a:t>
            </a:r>
            <a:r>
              <a:rPr lang="fr-FR" sz="1600" b="1" dirty="0" err="1">
                <a:latin typeface="Calibri" charset="0"/>
                <a:ea typeface="Arial Unicode MS" charset="0"/>
              </a:rPr>
              <a:t>Duffault</a:t>
            </a:r>
            <a:r>
              <a:rPr lang="fr-FR" sz="1600" b="1" dirty="0">
                <a:latin typeface="Calibri" charset="0"/>
                <a:ea typeface="Arial Unicode MS" charset="0"/>
              </a:rPr>
              <a:t> 	</a:t>
            </a:r>
            <a:r>
              <a:rPr lang="fr-FR" sz="1600" dirty="0">
                <a:latin typeface="Calibri" charset="0"/>
                <a:ea typeface="Arial Unicode MS" charset="0"/>
              </a:rPr>
              <a:t>(KPMG)</a:t>
            </a: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endParaRPr lang="fr-FR" sz="900" dirty="0">
              <a:latin typeface="Times New Roman" charset="0"/>
              <a:ea typeface="Arial Unicode MS" charset="0"/>
            </a:endParaRP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dirty="0">
                <a:latin typeface="Calibri" charset="0"/>
                <a:ea typeface="Arial Unicode MS" charset="0"/>
              </a:rPr>
              <a:t> </a:t>
            </a:r>
            <a:r>
              <a:rPr lang="fr-FR" sz="1600" b="1" u="sng" cap="all" dirty="0">
                <a:latin typeface="Calibri" charset="0"/>
                <a:ea typeface="Arial Unicode MS" charset="0"/>
              </a:rPr>
              <a:t>AUTRES Administrateurs :</a:t>
            </a:r>
            <a:r>
              <a:rPr lang="fr-FR" sz="1600" b="1" cap="all" dirty="0">
                <a:latin typeface="Calibri" charset="0"/>
                <a:ea typeface="Arial Unicode MS" charset="0"/>
              </a:rPr>
              <a:t> </a:t>
            </a:r>
            <a:endParaRPr lang="fr-FR" dirty="0">
              <a:latin typeface="Times New Roman" charset="0"/>
              <a:ea typeface="Arial Unicode MS" charset="0"/>
            </a:endParaRP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Arnaud </a:t>
            </a:r>
            <a:r>
              <a:rPr lang="fr-FR" sz="1600" b="1" dirty="0" err="1">
                <a:latin typeface="Calibri" charset="0"/>
                <a:ea typeface="Arial Unicode MS" charset="0"/>
              </a:rPr>
              <a:t>Guigon</a:t>
            </a:r>
            <a:r>
              <a:rPr lang="fr-FR" sz="1600" b="1" dirty="0">
                <a:latin typeface="Calibri" charset="0"/>
                <a:ea typeface="Arial Unicode MS" charset="0"/>
              </a:rPr>
              <a:t>	</a:t>
            </a:r>
            <a:r>
              <a:rPr lang="fr-FR" sz="1600" dirty="0">
                <a:latin typeface="Calibri" charset="0"/>
                <a:ea typeface="Arial Unicode MS" charset="0"/>
              </a:rPr>
              <a:t>(Delta B)				</a:t>
            </a:r>
            <a:r>
              <a:rPr lang="fr-FR" sz="1600" b="1" dirty="0">
                <a:latin typeface="Calibri" charset="0"/>
                <a:ea typeface="Arial Unicode MS" charset="0"/>
              </a:rPr>
              <a:t>Lionel </a:t>
            </a:r>
            <a:r>
              <a:rPr lang="fr-FR" sz="1600" b="1" dirty="0" err="1">
                <a:latin typeface="Calibri" charset="0"/>
                <a:ea typeface="Arial Unicode MS" charset="0"/>
              </a:rPr>
              <a:t>Varaine</a:t>
            </a:r>
            <a:r>
              <a:rPr lang="fr-FR" sz="1600" b="1" dirty="0">
                <a:latin typeface="Calibri" charset="0"/>
                <a:ea typeface="Arial Unicode MS" charset="0"/>
              </a:rPr>
              <a:t>	</a:t>
            </a:r>
            <a:r>
              <a:rPr lang="fr-FR" sz="1600" dirty="0">
                <a:latin typeface="Calibri" charset="0"/>
                <a:ea typeface="Arial Unicode MS" charset="0"/>
              </a:rPr>
              <a:t>(Amarante Associés)	</a:t>
            </a: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Roch </a:t>
            </a:r>
            <a:r>
              <a:rPr lang="fr-FR" sz="1600" b="1" dirty="0" err="1">
                <a:latin typeface="Calibri" charset="0"/>
                <a:ea typeface="Arial Unicode MS" charset="0"/>
              </a:rPr>
              <a:t>Angelotti</a:t>
            </a:r>
            <a:r>
              <a:rPr lang="fr-FR" sz="1600" dirty="0">
                <a:latin typeface="Calibri" charset="0"/>
                <a:ea typeface="Arial Unicode MS" charset="0"/>
              </a:rPr>
              <a:t>	(</a:t>
            </a:r>
            <a:r>
              <a:rPr lang="fr-FR" sz="1600" dirty="0" err="1">
                <a:latin typeface="Calibri" charset="0"/>
                <a:ea typeface="Arial Unicode MS" charset="0"/>
              </a:rPr>
              <a:t>Angelotti</a:t>
            </a:r>
            <a:r>
              <a:rPr lang="fr-FR" sz="1600" dirty="0">
                <a:latin typeface="Calibri" charset="0"/>
                <a:ea typeface="Arial Unicode MS" charset="0"/>
              </a:rPr>
              <a:t> construction)		</a:t>
            </a:r>
            <a:r>
              <a:rPr lang="fr-FR" sz="1600" b="1" dirty="0">
                <a:latin typeface="Calibri" charset="0"/>
                <a:ea typeface="Arial Unicode MS" charset="0"/>
              </a:rPr>
              <a:t>Marion Danis</a:t>
            </a:r>
            <a:r>
              <a:rPr lang="fr-FR" sz="1600" dirty="0">
                <a:latin typeface="Calibri" charset="0"/>
                <a:ea typeface="Arial Unicode MS" charset="0"/>
              </a:rPr>
              <a:t>	(Avocate)</a:t>
            </a:r>
          </a:p>
          <a:p>
            <a:pPr>
              <a:lnSpc>
                <a:spcPct val="130000"/>
              </a:lnSpc>
              <a:tabLst>
                <a:tab pos="142875" algn="l"/>
              </a:tabLst>
            </a:pPr>
            <a:r>
              <a:rPr lang="fr-FR" sz="1600" b="1" dirty="0">
                <a:latin typeface="Calibri" charset="0"/>
                <a:ea typeface="Arial Unicode MS" charset="0"/>
              </a:rPr>
              <a:t>Claire Feller</a:t>
            </a:r>
            <a:r>
              <a:rPr lang="fr-FR" sz="1600" dirty="0">
                <a:latin typeface="Calibri" charset="0"/>
                <a:ea typeface="Arial Unicode MS" charset="0"/>
              </a:rPr>
              <a:t>	(Avocate)				</a:t>
            </a:r>
            <a:r>
              <a:rPr lang="fr-FR" sz="1600" b="1" dirty="0">
                <a:latin typeface="Calibri" charset="0"/>
                <a:ea typeface="Arial Unicode MS" charset="0"/>
              </a:rPr>
              <a:t>Ariane </a:t>
            </a:r>
            <a:r>
              <a:rPr lang="fr-FR" sz="1600" b="1" dirty="0" err="1">
                <a:latin typeface="Calibri" charset="0"/>
                <a:ea typeface="Arial Unicode MS" charset="0"/>
              </a:rPr>
              <a:t>Treseler</a:t>
            </a:r>
            <a:r>
              <a:rPr lang="fr-FR" sz="1600" dirty="0">
                <a:latin typeface="Calibri" charset="0"/>
                <a:ea typeface="Arial Unicode MS" charset="0"/>
              </a:rPr>
              <a:t>	(</a:t>
            </a:r>
            <a:r>
              <a:rPr lang="fr-FR" sz="1600" dirty="0" err="1">
                <a:latin typeface="Calibri" charset="0"/>
                <a:ea typeface="Arial Unicode MS" charset="0"/>
              </a:rPr>
              <a:t>Pdlmarket</a:t>
            </a:r>
            <a:r>
              <a:rPr lang="fr-FR" sz="1600" dirty="0">
                <a:latin typeface="Calibri" charset="0"/>
                <a:ea typeface="Arial Unicode M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477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3642584" y="609381"/>
            <a:ext cx="6269512" cy="5872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dirty="0"/>
              <a:t>EQUIPE ASSOCIATION</a:t>
            </a:r>
            <a:endParaRPr lang="fr-FR" sz="2200" b="0" dirty="0">
              <a:solidFill>
                <a:srgbClr val="FFFFFF"/>
              </a:solidFill>
              <a:latin typeface="Canaro Black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55F0AE-D9DC-BB11-A204-15AE37F1D20A}"/>
              </a:ext>
            </a:extLst>
          </p:cNvPr>
          <p:cNvSpPr txBox="1"/>
          <p:nvPr/>
        </p:nvSpPr>
        <p:spPr>
          <a:xfrm>
            <a:off x="1452314" y="3065358"/>
            <a:ext cx="9504558" cy="276998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1800" b="1" dirty="0"/>
              <a:t>Gilles Capella </a:t>
            </a:r>
            <a:r>
              <a:rPr lang="fr-FR" sz="1800" dirty="0"/>
              <a:t>: Salarié</a:t>
            </a:r>
          </a:p>
          <a:p>
            <a:pPr algn="just"/>
            <a:r>
              <a:rPr lang="fr-FR" sz="1800" dirty="0"/>
              <a:t>Assure la direction générale de l’association</a:t>
            </a:r>
          </a:p>
          <a:p>
            <a:pPr algn="just"/>
            <a:endParaRPr lang="fr-FR" sz="1800" dirty="0"/>
          </a:p>
          <a:p>
            <a:pPr algn="just"/>
            <a:r>
              <a:rPr lang="fr-FR" sz="1800" b="1" dirty="0"/>
              <a:t>Amandine Renard </a:t>
            </a:r>
            <a:r>
              <a:rPr lang="fr-FR" sz="1800" dirty="0"/>
              <a:t>: Salariée</a:t>
            </a:r>
          </a:p>
          <a:p>
            <a:pPr algn="just"/>
            <a:r>
              <a:rPr lang="fr-FR" sz="1800" dirty="0"/>
              <a:t>Assure le suivi et la gestion administrative et logistique, des Lauréats, des Membres, des événements ainsi que la mise à jour des outils de communication (Site Internet, réseaux sociaux)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Emmanuelle </a:t>
            </a:r>
            <a:r>
              <a:rPr lang="fr-FR" b="1" dirty="0" err="1"/>
              <a:t>Layssac</a:t>
            </a:r>
            <a:r>
              <a:rPr lang="fr-FR" b="1" dirty="0"/>
              <a:t> </a:t>
            </a:r>
            <a:r>
              <a:rPr lang="fr-FR" dirty="0"/>
              <a:t>: Salariée</a:t>
            </a:r>
            <a:endParaRPr lang="fr-FR" sz="1800" dirty="0"/>
          </a:p>
          <a:p>
            <a:pPr algn="just"/>
            <a:r>
              <a:rPr lang="fr-FR" sz="1800" dirty="0"/>
              <a:t>Assure le suivi et la gestion de l’accompagnement des Lauréats</a:t>
            </a:r>
          </a:p>
          <a:p>
            <a:pPr algn="just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03B3C9-085D-CE1F-C25C-C3333738CB3D}"/>
              </a:ext>
            </a:extLst>
          </p:cNvPr>
          <p:cNvSpPr/>
          <p:nvPr/>
        </p:nvSpPr>
        <p:spPr>
          <a:xfrm>
            <a:off x="3645610" y="1299652"/>
            <a:ext cx="854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</a:rPr>
              <a:t>Le fonctionnement de l’association est assuré par une équipe de 3 personnes : </a:t>
            </a:r>
          </a:p>
        </p:txBody>
      </p:sp>
    </p:spTree>
    <p:extLst>
      <p:ext uri="{BB962C8B-B14F-4D97-AF65-F5344CB8AC3E}">
        <p14:creationId xmlns:p14="http://schemas.microsoft.com/office/powerpoint/2010/main" val="186181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C58FB11-7FC5-8447-8559-E0E9525268FF}"/>
              </a:ext>
            </a:extLst>
          </p:cNvPr>
          <p:cNvSpPr txBox="1">
            <a:spLocks/>
          </p:cNvSpPr>
          <p:nvPr/>
        </p:nvSpPr>
        <p:spPr>
          <a:xfrm>
            <a:off x="4877024" y="625714"/>
            <a:ext cx="6730360" cy="13178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ln w="28575">
                  <a:solidFill>
                    <a:schemeClr val="bg1"/>
                  </a:solidFill>
                </a:ln>
                <a:solidFill>
                  <a:srgbClr val="1595BF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/>
              <a:t>Nos </a:t>
            </a:r>
            <a:r>
              <a:rPr lang="pt-BR" sz="2800" dirty="0" err="1"/>
              <a:t>missions</a:t>
            </a:r>
            <a:endParaRPr lang="fr-FR" sz="2400" b="0" dirty="0">
              <a:solidFill>
                <a:srgbClr val="FFFFFF"/>
              </a:solidFill>
              <a:latin typeface="Canaro Black"/>
            </a:endParaRPr>
          </a:p>
          <a:p>
            <a:pPr algn="l"/>
            <a:r>
              <a:rPr lang="fr-FR" sz="2200" b="0" dirty="0">
                <a:solidFill>
                  <a:srgbClr val="FFFFFF"/>
                </a:solidFill>
                <a:latin typeface="Canaro Black"/>
              </a:rPr>
              <a:t>Accompagner, connecter, financer </a:t>
            </a:r>
            <a:br>
              <a:rPr lang="fr-FR" sz="2200" b="0" dirty="0">
                <a:solidFill>
                  <a:srgbClr val="FFFFFF"/>
                </a:solidFill>
                <a:latin typeface="Canaro Black"/>
              </a:rPr>
            </a:br>
            <a:r>
              <a:rPr lang="fr-FR" sz="2200" b="0" dirty="0">
                <a:solidFill>
                  <a:srgbClr val="FFFFFF"/>
                </a:solidFill>
                <a:latin typeface="Canaro Black"/>
              </a:rPr>
              <a:t>3 axes pour soutenir les entrepreneurs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6" y="625714"/>
            <a:ext cx="2792162" cy="976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5E1EB4F-21EC-5FEB-B9FB-F091E1C36241}"/>
              </a:ext>
            </a:extLst>
          </p:cNvPr>
          <p:cNvSpPr txBox="1"/>
          <p:nvPr/>
        </p:nvSpPr>
        <p:spPr>
          <a:xfrm>
            <a:off x="3838807" y="2972323"/>
            <a:ext cx="7808549" cy="301928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2000" b="1" dirty="0"/>
              <a:t>Les adhérents et partenaires de l’association offrent aux nouveaux entrepreneurs à fort potentiel  :</a:t>
            </a:r>
          </a:p>
          <a:p>
            <a:pPr algn="just">
              <a:lnSpc>
                <a:spcPct val="90000"/>
              </a:lnSpc>
            </a:pPr>
            <a:br>
              <a:rPr lang="fr-FR" sz="1600" dirty="0"/>
            </a:br>
            <a:r>
              <a:rPr lang="fr-FR" dirty="0"/>
              <a:t>&gt; du temps et des compétences pour </a:t>
            </a:r>
            <a:r>
              <a:rPr lang="fr-FR" b="1" dirty="0">
                <a:solidFill>
                  <a:srgbClr val="92D050"/>
                </a:solidFill>
              </a:rPr>
              <a:t>un accompagnement </a:t>
            </a:r>
            <a:r>
              <a:rPr lang="fr-FR" b="1" dirty="0"/>
              <a:t>adapté à tous les stades  des projets</a:t>
            </a:r>
            <a:r>
              <a:rPr lang="fr-FR" dirty="0"/>
              <a:t> (démarrage, développement, croissance)</a:t>
            </a:r>
          </a:p>
          <a:p>
            <a:pPr algn="just">
              <a:lnSpc>
                <a:spcPct val="90000"/>
              </a:lnSpc>
            </a:pPr>
            <a:br>
              <a:rPr lang="fr-FR" dirty="0"/>
            </a:br>
            <a:r>
              <a:rPr lang="fr-FR" dirty="0"/>
              <a:t>&gt; </a:t>
            </a:r>
            <a:r>
              <a:rPr lang="fr-FR" b="1" dirty="0">
                <a:solidFill>
                  <a:srgbClr val="FFC000"/>
                </a:solidFill>
              </a:rPr>
              <a:t>une mise en réseau</a:t>
            </a:r>
            <a:r>
              <a:rPr lang="fr-FR" dirty="0">
                <a:solidFill>
                  <a:srgbClr val="FFC000"/>
                </a:solidFill>
              </a:rPr>
              <a:t> </a:t>
            </a:r>
            <a:r>
              <a:rPr lang="fr-FR" dirty="0"/>
              <a:t>avec d’autres chefs d’entreprises pour favoriser les </a:t>
            </a:r>
            <a:r>
              <a:rPr lang="fr-FR" b="1" dirty="0"/>
              <a:t>échanges entre pairs</a:t>
            </a:r>
            <a:r>
              <a:rPr lang="fr-FR" dirty="0"/>
              <a:t>, l’entraide et la </a:t>
            </a:r>
            <a:r>
              <a:rPr lang="fr-FR" b="1" dirty="0"/>
              <a:t>mutualisation de compétences et d’expériences</a:t>
            </a:r>
            <a:br>
              <a:rPr lang="fr-FR" dirty="0"/>
            </a:br>
            <a:endParaRPr lang="fr-FR" dirty="0"/>
          </a:p>
          <a:p>
            <a:pPr>
              <a:lnSpc>
                <a:spcPct val="90000"/>
              </a:lnSpc>
            </a:pPr>
            <a:r>
              <a:rPr lang="fr-FR" dirty="0"/>
              <a:t>&gt; </a:t>
            </a:r>
            <a:r>
              <a:rPr lang="fr-FR" b="1" dirty="0">
                <a:solidFill>
                  <a:srgbClr val="007496"/>
                </a:solidFill>
              </a:rPr>
              <a:t>un prêt d’honneur de 15 à 90 K€</a:t>
            </a:r>
            <a:r>
              <a:rPr lang="fr-FR" dirty="0"/>
              <a:t>, sans intérêt, particulièrement intéressant pour son </a:t>
            </a:r>
            <a:r>
              <a:rPr lang="fr-FR" b="1" dirty="0"/>
              <a:t>effet de levier</a:t>
            </a:r>
            <a:r>
              <a:rPr lang="fr-FR" dirty="0"/>
              <a:t> sur les autres financements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6CB9938-E6DE-3F8C-FB0B-83B1D75CC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22" y="2972323"/>
            <a:ext cx="2409056" cy="24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127A13-2C4F-4A42-A508-6C7B795A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40" y="5991611"/>
            <a:ext cx="2349500" cy="866389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44BA98-C051-C460-E109-1C29DB2E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268" y="384416"/>
            <a:ext cx="4157463" cy="14532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5085D2-C0C5-3752-E726-FF763D523778}"/>
              </a:ext>
            </a:extLst>
          </p:cNvPr>
          <p:cNvSpPr/>
          <p:nvPr/>
        </p:nvSpPr>
        <p:spPr>
          <a:xfrm>
            <a:off x="60960" y="2304288"/>
            <a:ext cx="12131040" cy="4553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 err="1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410A269-3BAC-A2A2-8828-CEE533EB6E47}"/>
              </a:ext>
            </a:extLst>
          </p:cNvPr>
          <p:cNvSpPr txBox="1">
            <a:spLocks/>
          </p:cNvSpPr>
          <p:nvPr/>
        </p:nvSpPr>
        <p:spPr>
          <a:xfrm>
            <a:off x="1949767" y="3782976"/>
            <a:ext cx="8353425" cy="1166975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fr-FR" sz="3600" dirty="0">
                <a:solidFill>
                  <a:srgbClr val="00749A"/>
                </a:solidFill>
              </a:rPr>
              <a:t>CHIFFRES CLES 2023</a:t>
            </a:r>
          </a:p>
        </p:txBody>
      </p:sp>
    </p:spTree>
    <p:extLst>
      <p:ext uri="{BB962C8B-B14F-4D97-AF65-F5344CB8AC3E}">
        <p14:creationId xmlns:p14="http://schemas.microsoft.com/office/powerpoint/2010/main" val="24097930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2F8E80DE8C5448B1B668411BE264B" ma:contentTypeVersion="18" ma:contentTypeDescription="Crée un document." ma:contentTypeScope="" ma:versionID="1cceffe4e4f43d853f4b41cc98b9bb70">
  <xsd:schema xmlns:xsd="http://www.w3.org/2001/XMLSchema" xmlns:xs="http://www.w3.org/2001/XMLSchema" xmlns:p="http://schemas.microsoft.com/office/2006/metadata/properties" xmlns:ns1="http://schemas.microsoft.com/sharepoint/v3" xmlns:ns2="43818de4-2120-4af7-a96a-6e18b0af1cbd" xmlns:ns3="dea775fc-333a-4e22-b119-3d12d8cb4dcf" targetNamespace="http://schemas.microsoft.com/office/2006/metadata/properties" ma:root="true" ma:fieldsID="3954073e1b01b6afa2e8625e764b2fd4" ns1:_="" ns2:_="" ns3:_="">
    <xsd:import namespace="http://schemas.microsoft.com/sharepoint/v3"/>
    <xsd:import namespace="43818de4-2120-4af7-a96a-6e18b0af1cbd"/>
    <xsd:import namespace="dea775fc-333a-4e22-b119-3d12d8cb4d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18de4-2120-4af7-a96a-6e18b0af1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c03c663b-e85b-462f-9405-d5fccfed0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775fc-333a-4e22-b119-3d12d8cb4d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6e4475-f451-4b87-a77f-3e65133eada8}" ma:internalName="TaxCatchAll" ma:showField="CatchAllData" ma:web="dea775fc-333a-4e22-b119-3d12d8cb4d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818de4-2120-4af7-a96a-6e18b0af1cbd">
      <Terms xmlns="http://schemas.microsoft.com/office/infopath/2007/PartnerControls"/>
    </lcf76f155ced4ddcb4097134ff3c332f>
    <TaxCatchAll xmlns="dea775fc-333a-4e22-b119-3d12d8cb4dc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4CD3D9-D4F1-41C4-8D0B-DFFDF270D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818de4-2120-4af7-a96a-6e18b0af1cbd"/>
    <ds:schemaRef ds:uri="dea775fc-333a-4e22-b119-3d12d8cb4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140EC5-7959-4A26-8F94-499FF03B1297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ea775fc-333a-4e22-b119-3d12d8cb4dcf"/>
    <ds:schemaRef ds:uri="43818de4-2120-4af7-a96a-6e18b0af1cbd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33C4055-9326-4DDB-A65E-223A68224C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893</Words>
  <Application>Microsoft Macintosh PowerPoint</Application>
  <PresentationFormat>Grand écran</PresentationFormat>
  <Paragraphs>151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Canaro Black</vt:lpstr>
      <vt:lpstr>Canaro SemiBold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Guise</dc:creator>
  <cp:lastModifiedBy>Gilles CAPELLA</cp:lastModifiedBy>
  <cp:revision>3</cp:revision>
  <cp:lastPrinted>2022-06-20T13:31:13Z</cp:lastPrinted>
  <dcterms:created xsi:type="dcterms:W3CDTF">2020-07-16T07:43:54Z</dcterms:created>
  <dcterms:modified xsi:type="dcterms:W3CDTF">2024-06-11T13:40:34Z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0x0101005BF2F8E80DE8C5448B1B668411BE264B</vt:lpwstr>
  </property>
  <property fmtid="{D5CDD505-2E9C-101B-9397-08002B2CF9AE}" pid="3" name="MediaServiceImageTags">
    <vt:lpwstr/>
  </property>
</Properties>
</file>