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35FFA7-3AF9-482D-880E-FD29480FE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4742F56-A8B9-4B32-A46B-8E7B7B6C3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0C9FA9-AAC9-4B71-BC4D-2B71881F1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092329-559D-478A-AF02-5BCB6A25B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07753C-66F5-40E6-ABD6-7FFA9175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033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BB2EE3-38F8-421E-AB8C-C313C04EB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FA29A5-D21F-4F81-8B82-DD7A3253E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5E9BCB-7E66-4778-AE95-2279190B4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33768C-2ADC-4291-AD9E-6CC1FF7F2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8A64CB-B9DE-465B-9FBB-940EEE6D1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82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511BC66-83E2-4BFF-9642-3116918957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DFCD732-8C2C-446F-A345-C30959623F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D8CCAA-B4AB-410E-A8B9-D3C69E66D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4874B0-2A6F-4D58-BD5E-57DB513B4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454A03-AD06-424C-8A87-D38093283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360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0F006B-41BF-432F-82F9-FB7C3485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147CB8-4846-4797-AE94-46369AE08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702061-BF7D-409D-8A4F-C39D5154A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B3D206-00D0-44B4-8B7F-395B50106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322677-7E95-43D1-AAD6-89D314900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1621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A0B37-BF45-4411-A303-3E56F3EAD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C3B45F-D876-41F6-9756-C9B40BCF0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FB91DE-EC34-407C-9B89-941CFC5AD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EEE735-635F-45D8-AA5E-992C0B726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265938-A6C7-4612-BAA4-E04518869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282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537DFF-D93C-4E31-A291-12D8637DB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9F6350-07E9-45B8-B7FE-CF3F988C6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E78671D-133D-46F3-8D4D-47902E80C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8602CE1-AAC8-49ED-A655-FDA1D76BC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B47C3CE-DC4D-479C-9344-A4FA74601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60DFC5-9891-40D8-BBA7-D4E2001F5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11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97E593-A76F-4779-A8C6-15943FADA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A1CFBF-A41D-4B67-A438-300628ED4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DD0507-4DC0-495A-A491-97D4E2A68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C4FF985-15ED-4027-BE8F-9D71036C5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E1A629B-09BF-41DD-A0AC-65B47BFC87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4E31310-B34A-48F7-912C-9767F48B2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889E2DF-6A41-437B-B029-82A567768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8147499-14AD-44BC-9726-B15820291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3659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2F6238-4121-4448-B71D-1D10C3DA1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AFEAAD8-1DFE-4737-B045-009A8F270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146B43-103C-4235-A4BB-4666F569A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91B5F73-9AA6-412B-B0C8-F7C0D0113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433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2B0DEB6-7CD8-46FF-86AC-D83A3F02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9CACB95-E7C4-4242-BA35-F1CCB76E6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550B31-0846-4DD6-8A76-3E5F05052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108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A9AA8B-0C32-4FEA-9903-BB680E85F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80586E-1022-4383-8ADF-1393447EA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016C0E-C20A-49EB-AA2F-5638527D8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4CFCD4-BF75-4139-B23A-48053C587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04DF814-579A-4019-B5A5-D0235A725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AB3547-88C5-4ED7-9D5B-C1028779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525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E313F9-5764-449F-8A3E-A890966EE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65FA839-9C60-4488-9CE6-F4365A0191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58CE0-BBB2-4AC8-8CC1-039F4170F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798AD0-D47A-45BB-9954-CE715679E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674031-46C1-4386-9C03-65E625FAA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DC60816-699E-41EF-AB7A-91F1AF59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52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477BCFA-8B82-441C-8060-BB4C6DD47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43D9FFE-13CF-46EE-9CA4-92CF35E87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4BDC3B-FE49-4DED-B311-3356F59E1F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D03D7-22CD-4156-A2E5-A5B226307078}" type="datetimeFigureOut">
              <a:rPr lang="fr-FR" smtClean="0"/>
              <a:t>28/01/2019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425797-ABD7-4496-9E57-0F3BC053D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72918A-B3FB-408C-A049-86E48EF81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2B5F0-6D91-4E17-80DF-F32A518B27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274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5EB02C24-7003-42B6-A3B9-F5AAF544A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4989" y="151196"/>
            <a:ext cx="9144000" cy="495510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NOS PARTENAIRES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079755D-91CE-47FF-8B27-326459904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463" y="2684944"/>
            <a:ext cx="2554915" cy="1400945"/>
          </a:xfrm>
          <a:prstGeom prst="rect">
            <a:avLst/>
          </a:prstGeom>
        </p:spPr>
      </p:pic>
      <p:pic>
        <p:nvPicPr>
          <p:cNvPr id="7" name="Image 6" descr="Une image contenant clipart&#10;&#10;Description générée avec un niveau de confiance très élevé">
            <a:extLst>
              <a:ext uri="{FF2B5EF4-FFF2-40B4-BE49-F238E27FC236}">
                <a16:creationId xmlns:a16="http://schemas.microsoft.com/office/drawing/2014/main" id="{7637D2F3-3E37-4299-88F5-8283CC192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141" y="2804977"/>
            <a:ext cx="3790924" cy="1083776"/>
          </a:xfrm>
          <a:prstGeom prst="rect">
            <a:avLst/>
          </a:prstGeom>
        </p:spPr>
      </p:pic>
      <p:pic>
        <p:nvPicPr>
          <p:cNvPr id="9" name="Image 8" descr="Une image contenant texte&#10;&#10;Description générée avec un niveau de confiance élevé">
            <a:extLst>
              <a:ext uri="{FF2B5EF4-FFF2-40B4-BE49-F238E27FC236}">
                <a16:creationId xmlns:a16="http://schemas.microsoft.com/office/drawing/2014/main" id="{C65AC002-27E3-42D2-94E3-E2FB7B2A5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955" y="750409"/>
            <a:ext cx="2103324" cy="183817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89F02AF-2947-44CA-8810-04E49057E6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440" y="2347843"/>
            <a:ext cx="2897947" cy="216231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70DF665-1DF0-41E6-A8EC-7439764092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89" y="4450666"/>
            <a:ext cx="4760362" cy="929758"/>
          </a:xfrm>
          <a:prstGeom prst="rect">
            <a:avLst/>
          </a:prstGeom>
        </p:spPr>
      </p:pic>
      <p:pic>
        <p:nvPicPr>
          <p:cNvPr id="17" name="Image 16" descr="Une image contenant clipart&#10;&#10;Description générée avec un niveau de confiance élevé">
            <a:extLst>
              <a:ext uri="{FF2B5EF4-FFF2-40B4-BE49-F238E27FC236}">
                <a16:creationId xmlns:a16="http://schemas.microsoft.com/office/drawing/2014/main" id="{9FF73037-CFC8-4063-91C2-507D1C9C09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89" y="816251"/>
            <a:ext cx="2372164" cy="131515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7444853-2DDE-4056-B2C0-E67EA2E0FD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179" y="1513243"/>
            <a:ext cx="1910390" cy="109165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4B33F6D-A453-4E92-B285-480AB811AB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879" y="1094878"/>
            <a:ext cx="1636772" cy="57048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21395DA-4A10-4BC4-96D7-7A7C92563D8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7" b="22549"/>
          <a:stretch/>
        </p:blipFill>
        <p:spPr>
          <a:xfrm>
            <a:off x="5860772" y="823697"/>
            <a:ext cx="2776062" cy="1638834"/>
          </a:xfrm>
          <a:prstGeom prst="rect">
            <a:avLst/>
          </a:prstGeom>
        </p:spPr>
      </p:pic>
      <p:pic>
        <p:nvPicPr>
          <p:cNvPr id="25" name="Image 24" descr="Une image contenant texte&#10;&#10;Description générée avec un niveau de confiance très élevé">
            <a:extLst>
              <a:ext uri="{FF2B5EF4-FFF2-40B4-BE49-F238E27FC236}">
                <a16:creationId xmlns:a16="http://schemas.microsoft.com/office/drawing/2014/main" id="{1132A032-F704-400A-AEBA-C19D868AF7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446" y="4332032"/>
            <a:ext cx="2359152" cy="2191512"/>
          </a:xfrm>
          <a:prstGeom prst="rect">
            <a:avLst/>
          </a:prstGeom>
        </p:spPr>
      </p:pic>
      <p:pic>
        <p:nvPicPr>
          <p:cNvPr id="27" name="Image 26" descr="Une image contenant texte&#10;&#10;Description générée avec un niveau de confiance élevé">
            <a:extLst>
              <a:ext uri="{FF2B5EF4-FFF2-40B4-BE49-F238E27FC236}">
                <a16:creationId xmlns:a16="http://schemas.microsoft.com/office/drawing/2014/main" id="{DB130C32-CB0C-4B26-9254-99857303F48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141" y="4432865"/>
            <a:ext cx="2286000" cy="2286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717C30C-B914-44D8-8C79-9712470574C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08" b="31354"/>
          <a:stretch/>
        </p:blipFill>
        <p:spPr>
          <a:xfrm>
            <a:off x="3296461" y="5444996"/>
            <a:ext cx="2700528" cy="107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42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</Words>
  <Application>Microsoft Office PowerPoint</Application>
  <PresentationFormat>Grand écran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Carole LELEU</dc:creator>
  <cp:lastModifiedBy>Carole LELEU</cp:lastModifiedBy>
  <cp:revision>2</cp:revision>
  <dcterms:created xsi:type="dcterms:W3CDTF">2019-01-28T15:19:55Z</dcterms:created>
  <dcterms:modified xsi:type="dcterms:W3CDTF">2019-01-28T15:35:49Z</dcterms:modified>
</cp:coreProperties>
</file>